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58" r:id="rId2"/>
    <p:sldId id="274" r:id="rId3"/>
    <p:sldId id="291" r:id="rId4"/>
    <p:sldId id="288" r:id="rId5"/>
    <p:sldId id="283" r:id="rId6"/>
    <p:sldId id="275" r:id="rId7"/>
    <p:sldId id="278" r:id="rId8"/>
    <p:sldId id="281" r:id="rId9"/>
    <p:sldId id="284" r:id="rId10"/>
    <p:sldId id="290" r:id="rId11"/>
    <p:sldId id="285" r:id="rId12"/>
    <p:sldId id="286" r:id="rId13"/>
    <p:sldId id="287" r:id="rId14"/>
    <p:sldId id="268" r:id="rId15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C30A"/>
    <a:srgbClr val="F6D317"/>
    <a:srgbClr val="F3D017"/>
    <a:srgbClr val="F3D0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721" autoAdjust="0"/>
    <p:restoredTop sz="94724"/>
  </p:normalViewPr>
  <p:slideViewPr>
    <p:cSldViewPr snapToGrid="0" snapToObjects="1">
      <p:cViewPr varScale="1">
        <p:scale>
          <a:sx n="56" d="100"/>
          <a:sy n="56" d="100"/>
        </p:scale>
        <p:origin x="72" y="10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A67A42-27D4-4676-9FCA-37481A73584C}" type="datetimeFigureOut">
              <a:rPr lang="ko-KR" altLang="en-US" smtClean="0"/>
              <a:t>2022-05-26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12E18A-9193-41A7-B39A-33679AB83E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50771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12E18A-9193-41A7-B39A-33679AB83EC2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75870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12E18A-9193-41A7-B39A-33679AB83EC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94023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12E18A-9193-41A7-B39A-33679AB83EC2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64141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12E18A-9193-41A7-B39A-33679AB83EC2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03917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F78D20-72E0-C74E-9CB7-C6A0588471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44A1769-5996-0B47-B82F-BDD2BC124A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A472204-F552-E844-915D-BFE2F5502F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1D7E1-6D86-DC4D-BF1D-00C162D1E3F2}" type="datetimeFigureOut">
              <a:rPr kumimoji="1" lang="ko-Kore-KR" altLang="en-US" smtClean="0"/>
              <a:t>05/26/2022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F2B8DB4-48A6-F74E-8102-3CD0C956B0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8996956-21C7-CD44-B837-A803B85CA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21AD0-2B2E-A940-AA5D-41BABA881C7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735044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6984EF-FA91-3041-B77D-CB0061635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007749F-16C6-A74D-BD97-888118D06A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BE4D0E2-3706-2A42-9BDA-7A360D33A4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1D7E1-6D86-DC4D-BF1D-00C162D1E3F2}" type="datetimeFigureOut">
              <a:rPr kumimoji="1" lang="ko-Kore-KR" altLang="en-US" smtClean="0"/>
              <a:t>05/26/2022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AD2DDCA-433F-4B41-820B-4C5D9B2BA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DE39ED4-AB6E-9A41-BF9D-43E43365D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21AD0-2B2E-A940-AA5D-41BABA881C7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357436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CCABF88-22D4-6145-A2AA-4E026523647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A9F3958-FF74-CF4C-8138-B49AD12736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90CA9DF-1F75-B741-97AF-1E04A74C81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1D7E1-6D86-DC4D-BF1D-00C162D1E3F2}" type="datetimeFigureOut">
              <a:rPr kumimoji="1" lang="ko-Kore-KR" altLang="en-US" smtClean="0"/>
              <a:t>05/26/2022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64DD26B-D249-6A43-A247-6359C17FF3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18BA158-38B7-ED4F-9FC9-230126AC5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21AD0-2B2E-A940-AA5D-41BABA881C7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9529153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30DA75-CB33-2D46-A098-79DFBBB2B0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4735C95-94AE-104D-AE56-E1068277E2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2392218-18AC-7D43-AAE0-8648ADE9A5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1D7E1-6D86-DC4D-BF1D-00C162D1E3F2}" type="datetimeFigureOut">
              <a:rPr kumimoji="1" lang="ko-Kore-KR" altLang="en-US" smtClean="0"/>
              <a:t>05/26/2022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BCD25C9-5C07-F04B-8974-8B12B10357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771F456-C42D-3548-A4BD-1F5E7BDED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21AD0-2B2E-A940-AA5D-41BABA881C7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897696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B0F872-C673-5348-9AAE-71B4204F1B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DF2849F-AE2F-4049-A5B7-2632FED3AA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D310681-0FAD-C243-B62E-44E910D283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1D7E1-6D86-DC4D-BF1D-00C162D1E3F2}" type="datetimeFigureOut">
              <a:rPr kumimoji="1" lang="ko-Kore-KR" altLang="en-US" smtClean="0"/>
              <a:t>05/26/2022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C9399DA-521C-E24D-9A13-9388711ECB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AFC380-8F34-6C4B-8A2B-96AA24BC1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21AD0-2B2E-A940-AA5D-41BABA881C7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668096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7AF453-A16C-2044-A5D8-23215F363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6A5D978-E5DB-3D47-AF08-76E0CB8F35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FDAE80E-5E9C-3641-A406-19C2FA989C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63F885B-D273-4741-B004-7C69A7D8BE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1D7E1-6D86-DC4D-BF1D-00C162D1E3F2}" type="datetimeFigureOut">
              <a:rPr kumimoji="1" lang="ko-Kore-KR" altLang="en-US" smtClean="0"/>
              <a:t>05/26/2022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7ADC068-2184-294A-9FC7-5FEE0FB85C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C1642AC-D5D0-3C40-A98E-8DFA6F996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21AD0-2B2E-A940-AA5D-41BABA881C7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343098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15867B-E5A8-1F41-BC50-69F8D30AEE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63C04FB-F8C7-A54E-B21F-1B15A4975D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161EFA0-5142-FE4B-8B4C-17C70F263E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4C2BE9C-D148-D440-8AB6-EC817E49D4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F19057B-35B8-6641-945A-0215590BD5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EE9F2BA-749F-6443-A577-DA447FCEFF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1D7E1-6D86-DC4D-BF1D-00C162D1E3F2}" type="datetimeFigureOut">
              <a:rPr kumimoji="1" lang="ko-Kore-KR" altLang="en-US" smtClean="0"/>
              <a:t>05/26/2022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96E9345-4732-4044-9D23-315D211313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007BBEA-CCAD-3E40-BE39-42EEACF9F4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21AD0-2B2E-A940-AA5D-41BABA881C7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429485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15CD1D-891A-364A-A5CA-AD9A3F610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020D9FF-8AB7-C74B-9B96-6B9E27CC77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1D7E1-6D86-DC4D-BF1D-00C162D1E3F2}" type="datetimeFigureOut">
              <a:rPr kumimoji="1" lang="ko-Kore-KR" altLang="en-US" smtClean="0"/>
              <a:t>05/26/2022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6293486-6D74-CE46-B3B0-916DE6B39F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51E8AEE-0D5A-1643-B7D1-B7BF747F50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21AD0-2B2E-A940-AA5D-41BABA881C7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808203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385A560-F7BA-A24D-A283-2E95370799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1D7E1-6D86-DC4D-BF1D-00C162D1E3F2}" type="datetimeFigureOut">
              <a:rPr kumimoji="1" lang="ko-Kore-KR" altLang="en-US" smtClean="0"/>
              <a:t>05/26/2022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88DB3E4-17E1-664A-BBEF-20E9F7ABA3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CE65782-292D-1B48-8324-E08A033F61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21AD0-2B2E-A940-AA5D-41BABA881C7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824360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D61818-6637-904D-9B3D-973F7B535B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57A08A3-7D21-5343-9970-B032834DFA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4019ECF-35BB-4E4B-B7A3-1A3F7358AC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4A3FE03-B9A5-D645-A636-6B35C37C40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1D7E1-6D86-DC4D-BF1D-00C162D1E3F2}" type="datetimeFigureOut">
              <a:rPr kumimoji="1" lang="ko-Kore-KR" altLang="en-US" smtClean="0"/>
              <a:t>05/26/2022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0F07A6F-5963-C442-92D2-80F393EA77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45D4A7A-A023-1145-A363-FDED2545C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21AD0-2B2E-A940-AA5D-41BABA881C7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6925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A6EB51-1984-964C-BCC0-26F19E1D1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48841A5-309C-9748-9EC6-C1BD006516E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744F486-915D-E140-B08D-D321475B10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BE68ABA-1091-914F-BA6D-96F6B957A6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1D7E1-6D86-DC4D-BF1D-00C162D1E3F2}" type="datetimeFigureOut">
              <a:rPr kumimoji="1" lang="ko-Kore-KR" altLang="en-US" smtClean="0"/>
              <a:t>05/26/2022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EBEE8B9-E186-0141-A35B-60A8ED2EC6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B9531DC-8EF9-A545-B85F-7CC049A782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21AD0-2B2E-A940-AA5D-41BABA881C7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8841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D614C7D-6E5C-614B-B7CF-4C8167E6C1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B1C2060-FE47-9442-9F79-B336257EA8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7878915-F48E-B246-B0AD-56B3E82A1F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B1D7E1-6D86-DC4D-BF1D-00C162D1E3F2}" type="datetimeFigureOut">
              <a:rPr kumimoji="1" lang="ko-Kore-KR" altLang="en-US" smtClean="0"/>
              <a:t>05/26/2022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4A08C42-E981-774D-9F6C-99E1CF2528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0556859-C54F-A541-9FE0-B58DBCFA4D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821AD0-2B2E-A940-AA5D-41BABA881C7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8891535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32018354-DDBE-1046-B270-04FCDE69B503}"/>
              </a:ext>
            </a:extLst>
          </p:cNvPr>
          <p:cNvSpPr/>
          <p:nvPr/>
        </p:nvSpPr>
        <p:spPr>
          <a:xfrm>
            <a:off x="4487559" y="0"/>
            <a:ext cx="7704442" cy="6858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3359B952-4E6E-E548-8991-885CC4421CDE}"/>
              </a:ext>
            </a:extLst>
          </p:cNvPr>
          <p:cNvSpPr/>
          <p:nvPr/>
        </p:nvSpPr>
        <p:spPr>
          <a:xfrm>
            <a:off x="751561" y="2379945"/>
            <a:ext cx="475989" cy="47598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1340A24-8B71-134D-A17A-95B3A15AAA96}"/>
              </a:ext>
            </a:extLst>
          </p:cNvPr>
          <p:cNvSpPr/>
          <p:nvPr/>
        </p:nvSpPr>
        <p:spPr>
          <a:xfrm>
            <a:off x="955920" y="949256"/>
            <a:ext cx="10280161" cy="4959488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3683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8D38E6E-8DDB-D84B-892F-950563C3454A}"/>
              </a:ext>
            </a:extLst>
          </p:cNvPr>
          <p:cNvSpPr txBox="1"/>
          <p:nvPr/>
        </p:nvSpPr>
        <p:spPr>
          <a:xfrm>
            <a:off x="2024009" y="3412421"/>
            <a:ext cx="50844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4000" b="1" dirty="0">
                <a:solidFill>
                  <a:schemeClr val="bg1"/>
                </a:solidFill>
                <a:latin typeface="김포평화고딕 Bold" panose="02000800000000000000" pitchFamily="2" charset="-127"/>
                <a:ea typeface="김포평화고딕 Bold" panose="02000800000000000000" pitchFamily="2" charset="-127"/>
                <a:cs typeface="Arial Black" panose="020B0604020202020204" pitchFamily="34" charset="0"/>
              </a:rPr>
              <a:t>배우들의 영화</a:t>
            </a:r>
            <a:endParaRPr kumimoji="1" lang="ko-Kore-KR" altLang="en-US" sz="4000" b="1" dirty="0">
              <a:solidFill>
                <a:schemeClr val="bg1"/>
              </a:solidFill>
              <a:latin typeface="김포평화고딕 Bold" panose="02000800000000000000" pitchFamily="2" charset="-127"/>
              <a:ea typeface="김포평화고딕 Bold" panose="02000800000000000000" pitchFamily="2" charset="-127"/>
              <a:cs typeface="Arial Black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059176-DF6E-2248-B87C-269E2C49BD67}"/>
              </a:ext>
            </a:extLst>
          </p:cNvPr>
          <p:cNvSpPr txBox="1"/>
          <p:nvPr/>
        </p:nvSpPr>
        <p:spPr>
          <a:xfrm>
            <a:off x="1906869" y="1650796"/>
            <a:ext cx="248247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6000" b="1" dirty="0">
                <a:solidFill>
                  <a:srgbClr val="FF0000"/>
                </a:solidFill>
                <a:latin typeface="Arial Black" panose="020B0604020202020204" pitchFamily="34" charset="0"/>
                <a:ea typeface="NanumSquareOTF ExtraBold" panose="020B0600000101010101" pitchFamily="34" charset="-127"/>
                <a:cs typeface="Arial Black" panose="020B0604020202020204" pitchFamily="34" charset="0"/>
              </a:rPr>
              <a:t>TADB</a:t>
            </a:r>
            <a:endParaRPr kumimoji="1" lang="ko-Kore-KR" altLang="en-US" sz="6000" b="1" dirty="0">
              <a:solidFill>
                <a:srgbClr val="FF0000"/>
              </a:solidFill>
              <a:latin typeface="Arial Black" panose="020B0604020202020204" pitchFamily="34" charset="0"/>
              <a:ea typeface="NanumSquareOTF ExtraBold" panose="020B0600000101010101" pitchFamily="34" charset="-127"/>
              <a:cs typeface="Arial Black" panose="020B0604020202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DB31E3D-5C6F-DE45-BB13-0C6E065FEDED}"/>
              </a:ext>
            </a:extLst>
          </p:cNvPr>
          <p:cNvSpPr txBox="1"/>
          <p:nvPr/>
        </p:nvSpPr>
        <p:spPr>
          <a:xfrm>
            <a:off x="7948077" y="4338964"/>
            <a:ext cx="2262723" cy="96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ko-KR" altLang="en-US" sz="2400" spc="-150" dirty="0">
                <a:solidFill>
                  <a:schemeClr val="bg1">
                    <a:lumMod val="65000"/>
                  </a:schemeClr>
                </a:solidFill>
                <a:latin typeface="김포평화고딕 Bold" panose="02000800000000000000" pitchFamily="2" charset="-127"/>
                <a:ea typeface="김포평화고딕 Bold" panose="02000800000000000000" pitchFamily="2" charset="-127"/>
              </a:rPr>
              <a:t>팀장 </a:t>
            </a:r>
            <a:r>
              <a:rPr kumimoji="1" lang="en-US" altLang="ko-KR" sz="2400" spc="-150" dirty="0">
                <a:solidFill>
                  <a:schemeClr val="bg1">
                    <a:lumMod val="65000"/>
                  </a:schemeClr>
                </a:solidFill>
                <a:latin typeface="김포평화고딕 Bold" panose="02000800000000000000" pitchFamily="2" charset="-127"/>
                <a:ea typeface="김포평화고딕 Bold" panose="02000800000000000000" pitchFamily="2" charset="-127"/>
              </a:rPr>
              <a:t>: </a:t>
            </a:r>
            <a:r>
              <a:rPr kumimoji="1" lang="ko-KR" altLang="en-US" sz="2400" spc="-150" dirty="0">
                <a:solidFill>
                  <a:schemeClr val="bg1">
                    <a:lumMod val="65000"/>
                  </a:schemeClr>
                </a:solidFill>
                <a:latin typeface="김포평화고딕 Bold" panose="02000800000000000000" pitchFamily="2" charset="-127"/>
                <a:ea typeface="김포평화고딕 Bold" panose="02000800000000000000" pitchFamily="2" charset="-127"/>
              </a:rPr>
              <a:t>전현우</a:t>
            </a:r>
            <a:endParaRPr kumimoji="1" lang="en-US" altLang="ko-KR" sz="2400" spc="-150" dirty="0">
              <a:solidFill>
                <a:schemeClr val="bg1">
                  <a:lumMod val="65000"/>
                </a:schemeClr>
              </a:solidFill>
              <a:latin typeface="김포평화고딕 Bold" panose="02000800000000000000" pitchFamily="2" charset="-127"/>
              <a:ea typeface="김포평화고딕 Bold" panose="02000800000000000000" pitchFamily="2" charset="-127"/>
            </a:endParaRPr>
          </a:p>
          <a:p>
            <a:pPr>
              <a:lnSpc>
                <a:spcPct val="120000"/>
              </a:lnSpc>
            </a:pPr>
            <a:r>
              <a:rPr kumimoji="1" lang="ko-KR" altLang="en-US" sz="2400" spc="-150" dirty="0">
                <a:solidFill>
                  <a:schemeClr val="bg1">
                    <a:lumMod val="65000"/>
                  </a:schemeClr>
                </a:solidFill>
                <a:latin typeface="김포평화고딕 Bold" panose="02000800000000000000" pitchFamily="2" charset="-127"/>
                <a:ea typeface="김포평화고딕 Bold" panose="02000800000000000000" pitchFamily="2" charset="-127"/>
              </a:rPr>
              <a:t>팀원 </a:t>
            </a:r>
            <a:r>
              <a:rPr kumimoji="1" lang="en-US" altLang="ko-KR" sz="2400" spc="-150" dirty="0">
                <a:solidFill>
                  <a:schemeClr val="bg1">
                    <a:lumMod val="65000"/>
                  </a:schemeClr>
                </a:solidFill>
                <a:latin typeface="김포평화고딕 Bold" panose="02000800000000000000" pitchFamily="2" charset="-127"/>
                <a:ea typeface="김포평화고딕 Bold" panose="02000800000000000000" pitchFamily="2" charset="-127"/>
              </a:rPr>
              <a:t>: </a:t>
            </a:r>
            <a:r>
              <a:rPr kumimoji="1" lang="ko-KR" altLang="en-US" sz="2400" spc="-150" dirty="0">
                <a:solidFill>
                  <a:schemeClr val="bg1">
                    <a:lumMod val="65000"/>
                  </a:schemeClr>
                </a:solidFill>
                <a:latin typeface="김포평화고딕 Bold" panose="02000800000000000000" pitchFamily="2" charset="-127"/>
                <a:ea typeface="김포평화고딕 Bold" panose="02000800000000000000" pitchFamily="2" charset="-127"/>
              </a:rPr>
              <a:t>김효근</a:t>
            </a:r>
            <a:endParaRPr kumimoji="1" lang="ko-Kore-KR" altLang="en-US" sz="2400" spc="-150" dirty="0">
              <a:solidFill>
                <a:schemeClr val="bg1">
                  <a:lumMod val="65000"/>
                </a:schemeClr>
              </a:solidFill>
              <a:latin typeface="김포평화고딕 Bold" panose="02000800000000000000" pitchFamily="2" charset="-127"/>
              <a:ea typeface="김포평화고딕 Bold" panose="02000800000000000000" pitchFamily="2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978788" y="2486602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kumimoji="1" lang="en-US" altLang="ko-Kore-KR" b="1" dirty="0">
                <a:solidFill>
                  <a:schemeClr val="bg1"/>
                </a:solidFill>
                <a:latin typeface="Arial Black" panose="020B0A04020102020204" pitchFamily="34" charset="0"/>
                <a:ea typeface="티웨이_항공" panose="02000300000000000000" pitchFamily="2" charset="-127"/>
                <a:cs typeface="Arial Black" panose="020B0604020202020204" pitchFamily="34" charset="0"/>
              </a:rPr>
              <a:t>The Actor Data Base</a:t>
            </a:r>
            <a:endParaRPr kumimoji="1" lang="ko-Kore-KR" altLang="en-US" b="1" dirty="0">
              <a:solidFill>
                <a:schemeClr val="bg1"/>
              </a:solidFill>
              <a:latin typeface="Arial Black" panose="020B0A04020102020204" pitchFamily="34" charset="0"/>
              <a:ea typeface="티웨이_항공" panose="02000300000000000000" pitchFamily="2" charset="-127"/>
              <a:cs typeface="Arial Black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7184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0597FC68-3532-0F43-8F99-7FE572B82F76}"/>
              </a:ext>
            </a:extLst>
          </p:cNvPr>
          <p:cNvSpPr/>
          <p:nvPr/>
        </p:nvSpPr>
        <p:spPr>
          <a:xfrm>
            <a:off x="4335694" y="0"/>
            <a:ext cx="7856306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ECF94986-55F6-0C4B-9EFA-2B02578626E3}"/>
              </a:ext>
            </a:extLst>
          </p:cNvPr>
          <p:cNvGrpSpPr/>
          <p:nvPr/>
        </p:nvGrpSpPr>
        <p:grpSpPr>
          <a:xfrm>
            <a:off x="0" y="0"/>
            <a:ext cx="8448268" cy="6858000"/>
            <a:chOff x="0" y="0"/>
            <a:chExt cx="8448268" cy="6858000"/>
          </a:xfrm>
          <a:solidFill>
            <a:srgbClr val="C00000"/>
          </a:solidFill>
        </p:grpSpPr>
        <p:sp>
          <p:nvSpPr>
            <p:cNvPr id="5" name="평행 사변형[P] 4">
              <a:extLst>
                <a:ext uri="{FF2B5EF4-FFF2-40B4-BE49-F238E27FC236}">
                  <a16:creationId xmlns:a16="http://schemas.microsoft.com/office/drawing/2014/main" id="{02A21740-D3D8-E940-BA50-BCB8B4E04608}"/>
                </a:ext>
              </a:extLst>
            </p:cNvPr>
            <p:cNvSpPr/>
            <p:nvPr/>
          </p:nvSpPr>
          <p:spPr>
            <a:xfrm>
              <a:off x="1256358" y="0"/>
              <a:ext cx="7191910" cy="6858000"/>
            </a:xfrm>
            <a:prstGeom prst="parallelogram">
              <a:avLst>
                <a:gd name="adj" fmla="val 5136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8FC1619-7FCD-8D45-9ACF-2620B44E4213}"/>
                </a:ext>
              </a:extLst>
            </p:cNvPr>
            <p:cNvSpPr/>
            <p:nvPr/>
          </p:nvSpPr>
          <p:spPr>
            <a:xfrm>
              <a:off x="0" y="0"/>
              <a:ext cx="4841101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E1D72E3-9E0A-C947-8FDB-CEB4F1F0ED8A}"/>
              </a:ext>
            </a:extLst>
          </p:cNvPr>
          <p:cNvSpPr/>
          <p:nvPr/>
        </p:nvSpPr>
        <p:spPr>
          <a:xfrm>
            <a:off x="352747" y="362164"/>
            <a:ext cx="11486507" cy="6133673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059176-DF6E-2248-B87C-269E2C49BD67}"/>
              </a:ext>
            </a:extLst>
          </p:cNvPr>
          <p:cNvSpPr txBox="1"/>
          <p:nvPr/>
        </p:nvSpPr>
        <p:spPr>
          <a:xfrm>
            <a:off x="836944" y="664778"/>
            <a:ext cx="11993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 b="1" dirty="0">
                <a:solidFill>
                  <a:srgbClr val="FF0000"/>
                </a:solidFill>
                <a:latin typeface="김포평화고딕 Bold" panose="02000800000000000000" pitchFamily="2" charset="-127"/>
                <a:ea typeface="김포평화고딕 Bold" panose="02000800000000000000" pitchFamily="2" charset="-127"/>
                <a:cs typeface="Arial Black" panose="020B0604020202020204" pitchFamily="34" charset="0"/>
              </a:rPr>
              <a:t>주요 기능</a:t>
            </a:r>
            <a:endParaRPr kumimoji="1" lang="ko-Kore-KR" altLang="en-US" sz="2000" b="1" dirty="0">
              <a:solidFill>
                <a:srgbClr val="FF0000"/>
              </a:solidFill>
              <a:latin typeface="김포평화고딕 Bold" panose="02000800000000000000" pitchFamily="2" charset="-127"/>
              <a:ea typeface="김포평화고딕 Bold" panose="02000800000000000000" pitchFamily="2" charset="-127"/>
              <a:cs typeface="Arial Black" panose="020B0604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F059176-DF6E-2248-B87C-269E2C49BD67}"/>
              </a:ext>
            </a:extLst>
          </p:cNvPr>
          <p:cNvSpPr txBox="1"/>
          <p:nvPr/>
        </p:nvSpPr>
        <p:spPr>
          <a:xfrm>
            <a:off x="10474414" y="-43108"/>
            <a:ext cx="17175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4000" b="1" dirty="0">
                <a:solidFill>
                  <a:srgbClr val="FF0000"/>
                </a:solidFill>
                <a:latin typeface="Arial Black" panose="020B0604020202020204" pitchFamily="34" charset="0"/>
                <a:ea typeface="NanumSquareOTF ExtraBold" panose="020B0600000101010101" pitchFamily="34" charset="-127"/>
                <a:cs typeface="Arial Black" panose="020B0604020202020204" pitchFamily="34" charset="0"/>
              </a:rPr>
              <a:t>TADB</a:t>
            </a:r>
            <a:endParaRPr kumimoji="1" lang="ko-Kore-KR" altLang="en-US" sz="4000" b="1" dirty="0">
              <a:solidFill>
                <a:srgbClr val="FF0000"/>
              </a:solidFill>
              <a:latin typeface="Arial Black" panose="020B0604020202020204" pitchFamily="34" charset="0"/>
              <a:ea typeface="NanumSquareOTF ExtraBold" panose="020B0600000101010101" pitchFamily="34" charset="-127"/>
              <a:cs typeface="Arial Black" panose="020B0604020202020204" pitchFamily="34" charset="0"/>
            </a:endParaRPr>
          </a:p>
        </p:txBody>
      </p:sp>
      <p:cxnSp>
        <p:nvCxnSpPr>
          <p:cNvPr id="27" name="직선 연결선[R] 2">
            <a:extLst>
              <a:ext uri="{FF2B5EF4-FFF2-40B4-BE49-F238E27FC236}">
                <a16:creationId xmlns:a16="http://schemas.microsoft.com/office/drawing/2014/main" id="{1FF49F5E-D548-C245-AB8F-4A88FC6E0AC3}"/>
              </a:ext>
            </a:extLst>
          </p:cNvPr>
          <p:cNvCxnSpPr>
            <a:cxnSpLocks/>
          </p:cNvCxnSpPr>
          <p:nvPr/>
        </p:nvCxnSpPr>
        <p:spPr>
          <a:xfrm>
            <a:off x="962486" y="1277594"/>
            <a:ext cx="0" cy="40593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8D38E6E-8DDB-D84B-892F-950563C3454A}"/>
              </a:ext>
            </a:extLst>
          </p:cNvPr>
          <p:cNvSpPr txBox="1"/>
          <p:nvPr/>
        </p:nvSpPr>
        <p:spPr>
          <a:xfrm>
            <a:off x="1059845" y="1188171"/>
            <a:ext cx="21916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200" b="1" dirty="0">
                <a:solidFill>
                  <a:schemeClr val="bg1"/>
                </a:solidFill>
                <a:latin typeface="김포평화고딕 Bold" panose="02000800000000000000" pitchFamily="2" charset="-127"/>
                <a:ea typeface="김포평화고딕 Bold" panose="02000800000000000000" pitchFamily="2" charset="-127"/>
                <a:cs typeface="Arial Black" panose="020B0604020202020204" pitchFamily="34" charset="0"/>
              </a:rPr>
              <a:t>메인 페이지</a:t>
            </a:r>
            <a:endParaRPr kumimoji="1" lang="ko-Kore-KR" altLang="en-US" sz="3200" b="1" dirty="0">
              <a:solidFill>
                <a:schemeClr val="bg1"/>
              </a:solidFill>
              <a:latin typeface="김포평화고딕 Bold" panose="02000800000000000000" pitchFamily="2" charset="-127"/>
              <a:ea typeface="김포평화고딕 Bold" panose="02000800000000000000" pitchFamily="2" charset="-127"/>
              <a:cs typeface="Arial Black" panose="020B0604020202020204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486" y="2135110"/>
            <a:ext cx="4974080" cy="236001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5980" y="2135110"/>
            <a:ext cx="5237111" cy="2360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850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0597FC68-3532-0F43-8F99-7FE572B82F76}"/>
              </a:ext>
            </a:extLst>
          </p:cNvPr>
          <p:cNvSpPr/>
          <p:nvPr/>
        </p:nvSpPr>
        <p:spPr>
          <a:xfrm>
            <a:off x="4335694" y="0"/>
            <a:ext cx="7856306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ECF94986-55F6-0C4B-9EFA-2B02578626E3}"/>
              </a:ext>
            </a:extLst>
          </p:cNvPr>
          <p:cNvGrpSpPr/>
          <p:nvPr/>
        </p:nvGrpSpPr>
        <p:grpSpPr>
          <a:xfrm>
            <a:off x="0" y="0"/>
            <a:ext cx="8448268" cy="6858000"/>
            <a:chOff x="0" y="0"/>
            <a:chExt cx="8448268" cy="6858000"/>
          </a:xfrm>
          <a:solidFill>
            <a:srgbClr val="C00000"/>
          </a:solidFill>
        </p:grpSpPr>
        <p:sp>
          <p:nvSpPr>
            <p:cNvPr id="5" name="평행 사변형[P] 4">
              <a:extLst>
                <a:ext uri="{FF2B5EF4-FFF2-40B4-BE49-F238E27FC236}">
                  <a16:creationId xmlns:a16="http://schemas.microsoft.com/office/drawing/2014/main" id="{02A21740-D3D8-E940-BA50-BCB8B4E04608}"/>
                </a:ext>
              </a:extLst>
            </p:cNvPr>
            <p:cNvSpPr/>
            <p:nvPr/>
          </p:nvSpPr>
          <p:spPr>
            <a:xfrm>
              <a:off x="1256358" y="0"/>
              <a:ext cx="7191910" cy="6858000"/>
            </a:xfrm>
            <a:prstGeom prst="parallelogram">
              <a:avLst>
                <a:gd name="adj" fmla="val 5136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8FC1619-7FCD-8D45-9ACF-2620B44E4213}"/>
                </a:ext>
              </a:extLst>
            </p:cNvPr>
            <p:cNvSpPr/>
            <p:nvPr/>
          </p:nvSpPr>
          <p:spPr>
            <a:xfrm>
              <a:off x="0" y="0"/>
              <a:ext cx="4841101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E1D72E3-9E0A-C947-8FDB-CEB4F1F0ED8A}"/>
              </a:ext>
            </a:extLst>
          </p:cNvPr>
          <p:cNvSpPr/>
          <p:nvPr/>
        </p:nvSpPr>
        <p:spPr>
          <a:xfrm>
            <a:off x="352747" y="362164"/>
            <a:ext cx="11486507" cy="6133673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059176-DF6E-2248-B87C-269E2C49BD67}"/>
              </a:ext>
            </a:extLst>
          </p:cNvPr>
          <p:cNvSpPr txBox="1"/>
          <p:nvPr/>
        </p:nvSpPr>
        <p:spPr>
          <a:xfrm>
            <a:off x="836944" y="664778"/>
            <a:ext cx="11993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 b="1" dirty="0">
                <a:solidFill>
                  <a:srgbClr val="FF0000"/>
                </a:solidFill>
                <a:latin typeface="김포평화고딕 Bold" panose="02000800000000000000" pitchFamily="2" charset="-127"/>
                <a:ea typeface="김포평화고딕 Bold" panose="02000800000000000000" pitchFamily="2" charset="-127"/>
                <a:cs typeface="Arial Black" panose="020B0604020202020204" pitchFamily="34" charset="0"/>
              </a:rPr>
              <a:t>주요 기능</a:t>
            </a:r>
            <a:endParaRPr kumimoji="1" lang="ko-Kore-KR" altLang="en-US" sz="2000" b="1" dirty="0">
              <a:solidFill>
                <a:srgbClr val="FF0000"/>
              </a:solidFill>
              <a:latin typeface="김포평화고딕 Bold" panose="02000800000000000000" pitchFamily="2" charset="-127"/>
              <a:ea typeface="김포평화고딕 Bold" panose="02000800000000000000" pitchFamily="2" charset="-127"/>
              <a:cs typeface="Arial Black" panose="020B0604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F059176-DF6E-2248-B87C-269E2C49BD67}"/>
              </a:ext>
            </a:extLst>
          </p:cNvPr>
          <p:cNvSpPr txBox="1"/>
          <p:nvPr/>
        </p:nvSpPr>
        <p:spPr>
          <a:xfrm>
            <a:off x="10474414" y="-43108"/>
            <a:ext cx="17175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4000" b="1" dirty="0">
                <a:solidFill>
                  <a:srgbClr val="FF0000"/>
                </a:solidFill>
                <a:latin typeface="Arial Black" panose="020B0604020202020204" pitchFamily="34" charset="0"/>
                <a:ea typeface="NanumSquareOTF ExtraBold" panose="020B0600000101010101" pitchFamily="34" charset="-127"/>
                <a:cs typeface="Arial Black" panose="020B0604020202020204" pitchFamily="34" charset="0"/>
              </a:rPr>
              <a:t>TADB</a:t>
            </a:r>
            <a:endParaRPr kumimoji="1" lang="ko-Kore-KR" altLang="en-US" sz="4000" b="1" dirty="0">
              <a:solidFill>
                <a:srgbClr val="FF0000"/>
              </a:solidFill>
              <a:latin typeface="Arial Black" panose="020B0604020202020204" pitchFamily="34" charset="0"/>
              <a:ea typeface="NanumSquareOTF ExtraBold" panose="020B0600000101010101" pitchFamily="34" charset="-127"/>
              <a:cs typeface="Arial Black" panose="020B0604020202020204" pitchFamily="34" charset="0"/>
            </a:endParaRPr>
          </a:p>
        </p:txBody>
      </p:sp>
      <p:cxnSp>
        <p:nvCxnSpPr>
          <p:cNvPr id="27" name="직선 연결선[R] 2">
            <a:extLst>
              <a:ext uri="{FF2B5EF4-FFF2-40B4-BE49-F238E27FC236}">
                <a16:creationId xmlns:a16="http://schemas.microsoft.com/office/drawing/2014/main" id="{1FF49F5E-D548-C245-AB8F-4A88FC6E0AC3}"/>
              </a:ext>
            </a:extLst>
          </p:cNvPr>
          <p:cNvCxnSpPr>
            <a:cxnSpLocks/>
          </p:cNvCxnSpPr>
          <p:nvPr/>
        </p:nvCxnSpPr>
        <p:spPr>
          <a:xfrm>
            <a:off x="962486" y="1277594"/>
            <a:ext cx="0" cy="40593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8D38E6E-8DDB-D84B-892F-950563C3454A}"/>
              </a:ext>
            </a:extLst>
          </p:cNvPr>
          <p:cNvSpPr txBox="1"/>
          <p:nvPr/>
        </p:nvSpPr>
        <p:spPr>
          <a:xfrm>
            <a:off x="1059845" y="1134972"/>
            <a:ext cx="11272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4000" b="1" dirty="0">
                <a:solidFill>
                  <a:schemeClr val="bg1"/>
                </a:solidFill>
                <a:latin typeface="김포평화고딕 Bold" panose="02000800000000000000" pitchFamily="2" charset="-127"/>
                <a:ea typeface="김포평화고딕 Bold" panose="02000800000000000000" pitchFamily="2" charset="-127"/>
                <a:cs typeface="Arial Black" panose="020B0604020202020204" pitchFamily="34" charset="0"/>
              </a:rPr>
              <a:t>검색</a:t>
            </a:r>
            <a:endParaRPr kumimoji="1" lang="ko-Kore-KR" altLang="en-US" sz="4000" b="1" dirty="0">
              <a:solidFill>
                <a:schemeClr val="bg1"/>
              </a:solidFill>
              <a:latin typeface="김포평화고딕 Bold" panose="02000800000000000000" pitchFamily="2" charset="-127"/>
              <a:ea typeface="김포평화고딕 Bold" panose="02000800000000000000" pitchFamily="2" charset="-127"/>
              <a:cs typeface="Arial Black" panose="020B0604020202020204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0643" y="1996455"/>
            <a:ext cx="5391902" cy="61921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6358" y="1996455"/>
            <a:ext cx="1262238" cy="61921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1790" y="3477149"/>
            <a:ext cx="4279435" cy="227609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2464" y="3401991"/>
            <a:ext cx="3556193" cy="2353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01291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0597FC68-3532-0F43-8F99-7FE572B82F76}"/>
              </a:ext>
            </a:extLst>
          </p:cNvPr>
          <p:cNvSpPr/>
          <p:nvPr/>
        </p:nvSpPr>
        <p:spPr>
          <a:xfrm>
            <a:off x="4335694" y="0"/>
            <a:ext cx="7856306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ECF94986-55F6-0C4B-9EFA-2B02578626E3}"/>
              </a:ext>
            </a:extLst>
          </p:cNvPr>
          <p:cNvGrpSpPr/>
          <p:nvPr/>
        </p:nvGrpSpPr>
        <p:grpSpPr>
          <a:xfrm>
            <a:off x="0" y="0"/>
            <a:ext cx="8448268" cy="6858000"/>
            <a:chOff x="0" y="0"/>
            <a:chExt cx="8448268" cy="6858000"/>
          </a:xfrm>
          <a:solidFill>
            <a:srgbClr val="C00000"/>
          </a:solidFill>
        </p:grpSpPr>
        <p:sp>
          <p:nvSpPr>
            <p:cNvPr id="5" name="평행 사변형[P] 4">
              <a:extLst>
                <a:ext uri="{FF2B5EF4-FFF2-40B4-BE49-F238E27FC236}">
                  <a16:creationId xmlns:a16="http://schemas.microsoft.com/office/drawing/2014/main" id="{02A21740-D3D8-E940-BA50-BCB8B4E04608}"/>
                </a:ext>
              </a:extLst>
            </p:cNvPr>
            <p:cNvSpPr/>
            <p:nvPr/>
          </p:nvSpPr>
          <p:spPr>
            <a:xfrm>
              <a:off x="1256358" y="0"/>
              <a:ext cx="7191910" cy="6858000"/>
            </a:xfrm>
            <a:prstGeom prst="parallelogram">
              <a:avLst>
                <a:gd name="adj" fmla="val 5136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8FC1619-7FCD-8D45-9ACF-2620B44E4213}"/>
                </a:ext>
              </a:extLst>
            </p:cNvPr>
            <p:cNvSpPr/>
            <p:nvPr/>
          </p:nvSpPr>
          <p:spPr>
            <a:xfrm>
              <a:off x="0" y="0"/>
              <a:ext cx="4841101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E1D72E3-9E0A-C947-8FDB-CEB4F1F0ED8A}"/>
              </a:ext>
            </a:extLst>
          </p:cNvPr>
          <p:cNvSpPr/>
          <p:nvPr/>
        </p:nvSpPr>
        <p:spPr>
          <a:xfrm>
            <a:off x="352747" y="362164"/>
            <a:ext cx="11486507" cy="6133673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059176-DF6E-2248-B87C-269E2C49BD67}"/>
              </a:ext>
            </a:extLst>
          </p:cNvPr>
          <p:cNvSpPr txBox="1"/>
          <p:nvPr/>
        </p:nvSpPr>
        <p:spPr>
          <a:xfrm>
            <a:off x="836944" y="664778"/>
            <a:ext cx="11993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 b="1" dirty="0">
                <a:solidFill>
                  <a:srgbClr val="FF0000"/>
                </a:solidFill>
                <a:latin typeface="김포평화고딕 Bold" panose="02000800000000000000" pitchFamily="2" charset="-127"/>
                <a:ea typeface="김포평화고딕 Bold" panose="02000800000000000000" pitchFamily="2" charset="-127"/>
                <a:cs typeface="Arial Black" panose="020B0604020202020204" pitchFamily="34" charset="0"/>
              </a:rPr>
              <a:t>주요 기능</a:t>
            </a:r>
            <a:endParaRPr kumimoji="1" lang="ko-Kore-KR" altLang="en-US" sz="2000" b="1" dirty="0">
              <a:solidFill>
                <a:srgbClr val="FF0000"/>
              </a:solidFill>
              <a:latin typeface="김포평화고딕 Bold" panose="02000800000000000000" pitchFamily="2" charset="-127"/>
              <a:ea typeface="김포평화고딕 Bold" panose="02000800000000000000" pitchFamily="2" charset="-127"/>
              <a:cs typeface="Arial Black" panose="020B0604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F059176-DF6E-2248-B87C-269E2C49BD67}"/>
              </a:ext>
            </a:extLst>
          </p:cNvPr>
          <p:cNvSpPr txBox="1"/>
          <p:nvPr/>
        </p:nvSpPr>
        <p:spPr>
          <a:xfrm>
            <a:off x="10474414" y="-43108"/>
            <a:ext cx="17175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4000" b="1" dirty="0">
                <a:solidFill>
                  <a:srgbClr val="FF0000"/>
                </a:solidFill>
                <a:latin typeface="Arial Black" panose="020B0604020202020204" pitchFamily="34" charset="0"/>
                <a:ea typeface="NanumSquareOTF ExtraBold" panose="020B0600000101010101" pitchFamily="34" charset="-127"/>
                <a:cs typeface="Arial Black" panose="020B0604020202020204" pitchFamily="34" charset="0"/>
              </a:rPr>
              <a:t>TADB</a:t>
            </a:r>
            <a:endParaRPr kumimoji="1" lang="ko-Kore-KR" altLang="en-US" sz="4000" b="1" dirty="0">
              <a:solidFill>
                <a:srgbClr val="FF0000"/>
              </a:solidFill>
              <a:latin typeface="Arial Black" panose="020B0604020202020204" pitchFamily="34" charset="0"/>
              <a:ea typeface="NanumSquareOTF ExtraBold" panose="020B0600000101010101" pitchFamily="34" charset="-127"/>
              <a:cs typeface="Arial Black" panose="020B0604020202020204" pitchFamily="34" charset="0"/>
            </a:endParaRPr>
          </a:p>
        </p:txBody>
      </p:sp>
      <p:cxnSp>
        <p:nvCxnSpPr>
          <p:cNvPr id="27" name="직선 연결선[R] 2">
            <a:extLst>
              <a:ext uri="{FF2B5EF4-FFF2-40B4-BE49-F238E27FC236}">
                <a16:creationId xmlns:a16="http://schemas.microsoft.com/office/drawing/2014/main" id="{1FF49F5E-D548-C245-AB8F-4A88FC6E0AC3}"/>
              </a:ext>
            </a:extLst>
          </p:cNvPr>
          <p:cNvCxnSpPr>
            <a:cxnSpLocks/>
          </p:cNvCxnSpPr>
          <p:nvPr/>
        </p:nvCxnSpPr>
        <p:spPr>
          <a:xfrm>
            <a:off x="962486" y="1277594"/>
            <a:ext cx="0" cy="40593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B8D38E6E-8DDB-D84B-892F-950563C3454A}"/>
              </a:ext>
            </a:extLst>
          </p:cNvPr>
          <p:cNvSpPr txBox="1"/>
          <p:nvPr/>
        </p:nvSpPr>
        <p:spPr>
          <a:xfrm>
            <a:off x="1059845" y="1134972"/>
            <a:ext cx="268535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4000" b="1" dirty="0">
                <a:solidFill>
                  <a:schemeClr val="bg1"/>
                </a:solidFill>
                <a:latin typeface="김포평화고딕 Bold" panose="02000800000000000000" pitchFamily="2" charset="-127"/>
                <a:ea typeface="김포평화고딕 Bold" panose="02000800000000000000" pitchFamily="2" charset="-127"/>
                <a:cs typeface="Arial Black" panose="020B0604020202020204" pitchFamily="34" charset="0"/>
              </a:rPr>
              <a:t>배우 디테일</a:t>
            </a:r>
            <a:endParaRPr kumimoji="1" lang="ko-Kore-KR" altLang="en-US" sz="4000" b="1" dirty="0">
              <a:solidFill>
                <a:schemeClr val="bg1"/>
              </a:solidFill>
              <a:latin typeface="김포평화고딕 Bold" panose="02000800000000000000" pitchFamily="2" charset="-127"/>
              <a:ea typeface="김포평화고딕 Bold" panose="02000800000000000000" pitchFamily="2" charset="-127"/>
              <a:cs typeface="Arial Black" panose="020B0604020202020204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6238" y="2024332"/>
            <a:ext cx="3705631" cy="190705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6238" y="4379288"/>
            <a:ext cx="1946826" cy="74100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4712" y="2019585"/>
            <a:ext cx="4622809" cy="235970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44712" y="4871435"/>
            <a:ext cx="4622809" cy="1062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34495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0597FC68-3532-0F43-8F99-7FE572B82F76}"/>
              </a:ext>
            </a:extLst>
          </p:cNvPr>
          <p:cNvSpPr/>
          <p:nvPr/>
        </p:nvSpPr>
        <p:spPr>
          <a:xfrm>
            <a:off x="4335694" y="0"/>
            <a:ext cx="7856306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ECF94986-55F6-0C4B-9EFA-2B02578626E3}"/>
              </a:ext>
            </a:extLst>
          </p:cNvPr>
          <p:cNvGrpSpPr/>
          <p:nvPr/>
        </p:nvGrpSpPr>
        <p:grpSpPr>
          <a:xfrm>
            <a:off x="0" y="0"/>
            <a:ext cx="8448268" cy="6858000"/>
            <a:chOff x="0" y="0"/>
            <a:chExt cx="8448268" cy="6858000"/>
          </a:xfrm>
          <a:solidFill>
            <a:srgbClr val="C00000"/>
          </a:solidFill>
        </p:grpSpPr>
        <p:sp>
          <p:nvSpPr>
            <p:cNvPr id="5" name="평행 사변형[P] 4">
              <a:extLst>
                <a:ext uri="{FF2B5EF4-FFF2-40B4-BE49-F238E27FC236}">
                  <a16:creationId xmlns:a16="http://schemas.microsoft.com/office/drawing/2014/main" id="{02A21740-D3D8-E940-BA50-BCB8B4E04608}"/>
                </a:ext>
              </a:extLst>
            </p:cNvPr>
            <p:cNvSpPr/>
            <p:nvPr/>
          </p:nvSpPr>
          <p:spPr>
            <a:xfrm>
              <a:off x="1256358" y="0"/>
              <a:ext cx="7191910" cy="6858000"/>
            </a:xfrm>
            <a:prstGeom prst="parallelogram">
              <a:avLst>
                <a:gd name="adj" fmla="val 5136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8FC1619-7FCD-8D45-9ACF-2620B44E4213}"/>
                </a:ext>
              </a:extLst>
            </p:cNvPr>
            <p:cNvSpPr/>
            <p:nvPr/>
          </p:nvSpPr>
          <p:spPr>
            <a:xfrm>
              <a:off x="0" y="0"/>
              <a:ext cx="4841101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E1D72E3-9E0A-C947-8FDB-CEB4F1F0ED8A}"/>
              </a:ext>
            </a:extLst>
          </p:cNvPr>
          <p:cNvSpPr/>
          <p:nvPr/>
        </p:nvSpPr>
        <p:spPr>
          <a:xfrm>
            <a:off x="352747" y="362164"/>
            <a:ext cx="11486507" cy="6133673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059176-DF6E-2248-B87C-269E2C49BD67}"/>
              </a:ext>
            </a:extLst>
          </p:cNvPr>
          <p:cNvSpPr txBox="1"/>
          <p:nvPr/>
        </p:nvSpPr>
        <p:spPr>
          <a:xfrm>
            <a:off x="836944" y="664778"/>
            <a:ext cx="11993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 b="1" dirty="0">
                <a:solidFill>
                  <a:srgbClr val="FF0000"/>
                </a:solidFill>
                <a:latin typeface="김포평화고딕 Bold" panose="02000800000000000000" pitchFamily="2" charset="-127"/>
                <a:ea typeface="김포평화고딕 Bold" panose="02000800000000000000" pitchFamily="2" charset="-127"/>
                <a:cs typeface="Arial Black" panose="020B0604020202020204" pitchFamily="34" charset="0"/>
              </a:rPr>
              <a:t>주요 기능</a:t>
            </a:r>
            <a:endParaRPr kumimoji="1" lang="ko-Kore-KR" altLang="en-US" sz="2000" b="1" dirty="0">
              <a:solidFill>
                <a:srgbClr val="FF0000"/>
              </a:solidFill>
              <a:latin typeface="김포평화고딕 Bold" panose="02000800000000000000" pitchFamily="2" charset="-127"/>
              <a:ea typeface="김포평화고딕 Bold" panose="02000800000000000000" pitchFamily="2" charset="-127"/>
              <a:cs typeface="Arial Black" panose="020B0604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F059176-DF6E-2248-B87C-269E2C49BD67}"/>
              </a:ext>
            </a:extLst>
          </p:cNvPr>
          <p:cNvSpPr txBox="1"/>
          <p:nvPr/>
        </p:nvSpPr>
        <p:spPr>
          <a:xfrm>
            <a:off x="10474414" y="-43108"/>
            <a:ext cx="17175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4000" b="1" dirty="0">
                <a:solidFill>
                  <a:srgbClr val="FF0000"/>
                </a:solidFill>
                <a:latin typeface="Arial Black" panose="020B0604020202020204" pitchFamily="34" charset="0"/>
                <a:ea typeface="NanumSquareOTF ExtraBold" panose="020B0600000101010101" pitchFamily="34" charset="-127"/>
                <a:cs typeface="Arial Black" panose="020B0604020202020204" pitchFamily="34" charset="0"/>
              </a:rPr>
              <a:t>TADB</a:t>
            </a:r>
            <a:endParaRPr kumimoji="1" lang="ko-Kore-KR" altLang="en-US" sz="4000" b="1" dirty="0">
              <a:solidFill>
                <a:srgbClr val="FF0000"/>
              </a:solidFill>
              <a:latin typeface="Arial Black" panose="020B0604020202020204" pitchFamily="34" charset="0"/>
              <a:ea typeface="NanumSquareOTF ExtraBold" panose="020B0600000101010101" pitchFamily="34" charset="-127"/>
              <a:cs typeface="Arial Black" panose="020B0604020202020204" pitchFamily="34" charset="0"/>
            </a:endParaRPr>
          </a:p>
        </p:txBody>
      </p:sp>
      <p:cxnSp>
        <p:nvCxnSpPr>
          <p:cNvPr id="27" name="직선 연결선[R] 2">
            <a:extLst>
              <a:ext uri="{FF2B5EF4-FFF2-40B4-BE49-F238E27FC236}">
                <a16:creationId xmlns:a16="http://schemas.microsoft.com/office/drawing/2014/main" id="{1FF49F5E-D548-C245-AB8F-4A88FC6E0AC3}"/>
              </a:ext>
            </a:extLst>
          </p:cNvPr>
          <p:cNvCxnSpPr>
            <a:cxnSpLocks/>
          </p:cNvCxnSpPr>
          <p:nvPr/>
        </p:nvCxnSpPr>
        <p:spPr>
          <a:xfrm>
            <a:off x="962486" y="1277594"/>
            <a:ext cx="0" cy="40593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8D38E6E-8DDB-D84B-892F-950563C3454A}"/>
              </a:ext>
            </a:extLst>
          </p:cNvPr>
          <p:cNvSpPr txBox="1"/>
          <p:nvPr/>
        </p:nvSpPr>
        <p:spPr>
          <a:xfrm>
            <a:off x="1059845" y="1157393"/>
            <a:ext cx="29931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b="1" dirty="0">
                <a:solidFill>
                  <a:schemeClr val="bg1"/>
                </a:solidFill>
                <a:latin typeface="김포평화고딕 Bold" panose="02000800000000000000" pitchFamily="2" charset="-127"/>
                <a:ea typeface="김포평화고딕 Bold" panose="02000800000000000000" pitchFamily="2" charset="-127"/>
                <a:cs typeface="Arial Black" panose="020B0604020202020204" pitchFamily="34" charset="0"/>
              </a:rPr>
              <a:t>개인</a:t>
            </a:r>
            <a:r>
              <a:rPr kumimoji="1" lang="en-US" altLang="en-US" sz="3600" b="1" dirty="0">
                <a:solidFill>
                  <a:schemeClr val="bg1"/>
                </a:solidFill>
                <a:latin typeface="김포평화고딕 Bold" panose="02000800000000000000" pitchFamily="2" charset="-127"/>
                <a:ea typeface="김포평화고딕 Bold" panose="02000800000000000000" pitchFamily="2" charset="-127"/>
                <a:cs typeface="Arial Black" panose="020B0604020202020204" pitchFamily="34" charset="0"/>
              </a:rPr>
              <a:t> </a:t>
            </a:r>
            <a:r>
              <a:rPr kumimoji="1" lang="ko-KR" altLang="en-US" sz="3600" b="1" dirty="0">
                <a:solidFill>
                  <a:schemeClr val="bg1"/>
                </a:solidFill>
                <a:latin typeface="김포평화고딕 Bold" panose="02000800000000000000" pitchFamily="2" charset="-127"/>
                <a:ea typeface="김포평화고딕 Bold" panose="02000800000000000000" pitchFamily="2" charset="-127"/>
                <a:cs typeface="Arial Black" panose="020B0604020202020204" pitchFamily="34" charset="0"/>
              </a:rPr>
              <a:t>선호 배우</a:t>
            </a:r>
            <a:endParaRPr kumimoji="1" lang="ko-Kore-KR" altLang="en-US" sz="3600" b="1" dirty="0">
              <a:solidFill>
                <a:schemeClr val="bg1"/>
              </a:solidFill>
              <a:latin typeface="김포평화고딕 Bold" panose="02000800000000000000" pitchFamily="2" charset="-127"/>
              <a:ea typeface="김포평화고딕 Bold" panose="02000800000000000000" pitchFamily="2" charset="-127"/>
              <a:cs typeface="Arial Black" panose="020B0604020202020204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6178" y="1803724"/>
            <a:ext cx="4767669" cy="4324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806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5F80959D-5338-7241-805E-BF995E074C14}"/>
              </a:ext>
            </a:extLst>
          </p:cNvPr>
          <p:cNvSpPr/>
          <p:nvPr/>
        </p:nvSpPr>
        <p:spPr>
          <a:xfrm>
            <a:off x="0" y="1"/>
            <a:ext cx="12191999" cy="684576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76EA1A8-8830-0844-B023-F2D07003B9EF}"/>
              </a:ext>
            </a:extLst>
          </p:cNvPr>
          <p:cNvSpPr txBox="1"/>
          <p:nvPr/>
        </p:nvSpPr>
        <p:spPr>
          <a:xfrm>
            <a:off x="570040" y="2716799"/>
            <a:ext cx="336983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5400" b="1" spc="-300" dirty="0">
                <a:solidFill>
                  <a:srgbClr val="FF0000"/>
                </a:solidFill>
                <a:latin typeface="김포평화고딕 Bold" panose="02000800000000000000" pitchFamily="2" charset="-127"/>
                <a:ea typeface="김포평화고딕 Bold" panose="02000800000000000000" pitchFamily="2" charset="-127"/>
              </a:rPr>
              <a:t>감사합니다</a:t>
            </a:r>
            <a:r>
              <a:rPr kumimoji="1" lang="en-US" altLang="ko-KR" sz="5400" b="1" spc="-300" dirty="0">
                <a:solidFill>
                  <a:srgbClr val="FF0000"/>
                </a:solidFill>
                <a:latin typeface="김포평화고딕 Bold" panose="02000800000000000000" pitchFamily="2" charset="-127"/>
                <a:ea typeface="김포평화고딕 Bold" panose="02000800000000000000" pitchFamily="2" charset="-127"/>
              </a:rPr>
              <a:t>.</a:t>
            </a:r>
            <a:endParaRPr kumimoji="1" lang="ko-Kore-KR" altLang="en-US" sz="5400" b="1" spc="-300" dirty="0">
              <a:solidFill>
                <a:srgbClr val="FF0000"/>
              </a:solidFill>
              <a:latin typeface="김포평화고딕 Bold" panose="02000800000000000000" pitchFamily="2" charset="-127"/>
              <a:ea typeface="김포평화고딕 Bold" panose="02000800000000000000" pitchFamily="2" charset="-127"/>
              <a:cs typeface="Arial Black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1159214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0597FC68-3532-0F43-8F99-7FE572B82F76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ECF94986-55F6-0C4B-9EFA-2B02578626E3}"/>
                </a:ext>
              </a:extLst>
            </p:cNvPr>
            <p:cNvGrpSpPr/>
            <p:nvPr/>
          </p:nvGrpSpPr>
          <p:grpSpPr>
            <a:xfrm>
              <a:off x="0" y="0"/>
              <a:ext cx="8448268" cy="6858000"/>
              <a:chOff x="0" y="0"/>
              <a:chExt cx="8448268" cy="6858000"/>
            </a:xfrm>
            <a:solidFill>
              <a:srgbClr val="C00000"/>
            </a:solidFill>
          </p:grpSpPr>
          <p:sp>
            <p:nvSpPr>
              <p:cNvPr id="15" name="평행 사변형[P] 4">
                <a:extLst>
                  <a:ext uri="{FF2B5EF4-FFF2-40B4-BE49-F238E27FC236}">
                    <a16:creationId xmlns:a16="http://schemas.microsoft.com/office/drawing/2014/main" id="{02A21740-D3D8-E940-BA50-BCB8B4E04608}"/>
                  </a:ext>
                </a:extLst>
              </p:cNvPr>
              <p:cNvSpPr/>
              <p:nvPr/>
            </p:nvSpPr>
            <p:spPr>
              <a:xfrm>
                <a:off x="1256358" y="0"/>
                <a:ext cx="7191910" cy="6858000"/>
              </a:xfrm>
              <a:prstGeom prst="parallelogram">
                <a:avLst>
                  <a:gd name="adj" fmla="val 5136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98FC1619-7FCD-8D45-9ACF-2620B44E4213}"/>
                  </a:ext>
                </a:extLst>
              </p:cNvPr>
              <p:cNvSpPr/>
              <p:nvPr/>
            </p:nvSpPr>
            <p:spPr>
              <a:xfrm>
                <a:off x="0" y="0"/>
                <a:ext cx="4841101" cy="6858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</p:grp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1E1D72E3-9E0A-C947-8FDB-CEB4F1F0ED8A}"/>
                </a:ext>
              </a:extLst>
            </p:cNvPr>
            <p:cNvSpPr/>
            <p:nvPr/>
          </p:nvSpPr>
          <p:spPr>
            <a:xfrm>
              <a:off x="352747" y="362164"/>
              <a:ext cx="11486507" cy="61336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5DF2E855-E2AA-2447-A6D2-6CEB2FC4D3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6875" l="10000" r="90000">
                        <a14:foregroundMark x1="35104" y1="16250" x2="38542" y2="8438"/>
                        <a14:foregroundMark x1="38542" y1="8438" x2="45313" y2="12812"/>
                        <a14:foregroundMark x1="45313" y1="12812" x2="49583" y2="20156"/>
                        <a14:foregroundMark x1="49583" y1="20156" x2="64792" y2="14375"/>
                        <a14:foregroundMark x1="64792" y1="14375" x2="70938" y2="19688"/>
                        <a14:foregroundMark x1="70938" y1="19688" x2="73750" y2="30000"/>
                        <a14:foregroundMark x1="73750" y1="30000" x2="71354" y2="83281"/>
                        <a14:foregroundMark x1="71354" y1="83281" x2="68854" y2="93750"/>
                        <a14:foregroundMark x1="68854" y1="93750" x2="49479" y2="99688"/>
                        <a14:foregroundMark x1="49479" y1="99688" x2="24063" y2="96875"/>
                        <a14:foregroundMark x1="24063" y1="96875" x2="21354" y2="85469"/>
                        <a14:foregroundMark x1="21354" y1="85469" x2="21042" y2="71719"/>
                        <a14:foregroundMark x1="21042" y1="71719" x2="35208" y2="22500"/>
                        <a14:foregroundMark x1="35208" y1="22500" x2="34896" y2="15313"/>
                      </a14:backgroundRemoval>
                    </a14:imgEffect>
                    <a14:imgEffect>
                      <a14:sharpenSoften amount="25000"/>
                    </a14:imgEffect>
                    <a14:imgEffect>
                      <a14:saturation sat="33000"/>
                    </a14:imgEffect>
                    <a14:imgEffect>
                      <a14:brightnessContrast bright="-2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917848" y="1329556"/>
            <a:ext cx="8304965" cy="552460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8D38E6E-8DDB-D84B-892F-950563C3454A}"/>
              </a:ext>
            </a:extLst>
          </p:cNvPr>
          <p:cNvSpPr txBox="1"/>
          <p:nvPr/>
        </p:nvSpPr>
        <p:spPr>
          <a:xfrm>
            <a:off x="1256358" y="1047287"/>
            <a:ext cx="198163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4000" b="1" dirty="0">
                <a:solidFill>
                  <a:schemeClr val="bg1"/>
                </a:solidFill>
                <a:latin typeface="Arial Black" panose="020B0A04020102020204" pitchFamily="34" charset="0"/>
                <a:ea typeface="티웨이_항공" panose="02000300000000000000" pitchFamily="2" charset="-127"/>
                <a:cs typeface="Arial Black" panose="020B0604020202020204" pitchFamily="34" charset="0"/>
              </a:rPr>
              <a:t>INDEX</a:t>
            </a:r>
            <a:endParaRPr kumimoji="1" lang="ko-Kore-KR" altLang="en-US" sz="4000" b="1" dirty="0">
              <a:solidFill>
                <a:schemeClr val="bg1"/>
              </a:solidFill>
              <a:latin typeface="Arial Black" panose="020B0A04020102020204" pitchFamily="34" charset="0"/>
              <a:ea typeface="티웨이_항공" panose="02000300000000000000" pitchFamily="2" charset="-127"/>
              <a:cs typeface="Arial Black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059176-DF6E-2248-B87C-269E2C49BD67}"/>
              </a:ext>
            </a:extLst>
          </p:cNvPr>
          <p:cNvSpPr txBox="1"/>
          <p:nvPr/>
        </p:nvSpPr>
        <p:spPr>
          <a:xfrm>
            <a:off x="10474414" y="-43108"/>
            <a:ext cx="17175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4000" b="1" dirty="0">
                <a:solidFill>
                  <a:srgbClr val="FF0000"/>
                </a:solidFill>
                <a:latin typeface="Arial Black" panose="020B0604020202020204" pitchFamily="34" charset="0"/>
                <a:ea typeface="NanumSquareOTF ExtraBold" panose="020B0600000101010101" pitchFamily="34" charset="-127"/>
                <a:cs typeface="Arial Black" panose="020B0604020202020204" pitchFamily="34" charset="0"/>
              </a:rPr>
              <a:t>TADB</a:t>
            </a:r>
            <a:endParaRPr kumimoji="1" lang="ko-Kore-KR" altLang="en-US" sz="4000" b="1" dirty="0">
              <a:solidFill>
                <a:srgbClr val="FF0000"/>
              </a:solidFill>
              <a:latin typeface="Arial Black" panose="020B0604020202020204" pitchFamily="34" charset="0"/>
              <a:ea typeface="NanumSquareOTF ExtraBold" panose="020B0600000101010101" pitchFamily="34" charset="-127"/>
              <a:cs typeface="Arial Black" panose="020B0604020202020204" pitchFamily="34" charset="0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E5320750-1E8C-894B-A709-D0A7EED9644A}"/>
              </a:ext>
            </a:extLst>
          </p:cNvPr>
          <p:cNvSpPr/>
          <p:nvPr/>
        </p:nvSpPr>
        <p:spPr>
          <a:xfrm>
            <a:off x="2002997" y="2376896"/>
            <a:ext cx="408479" cy="408479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b="1" dirty="0">
                <a:solidFill>
                  <a:srgbClr val="FF0000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1</a:t>
            </a:r>
            <a:endParaRPr kumimoji="1" lang="ko-Kore-KR" altLang="en-US" b="1" dirty="0">
              <a:solidFill>
                <a:srgbClr val="FF0000"/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4C8A410F-2236-0144-928C-38EE7222A3AF}"/>
              </a:ext>
            </a:extLst>
          </p:cNvPr>
          <p:cNvSpPr/>
          <p:nvPr/>
        </p:nvSpPr>
        <p:spPr>
          <a:xfrm>
            <a:off x="2002996" y="3377859"/>
            <a:ext cx="408479" cy="408479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b="1" dirty="0">
                <a:solidFill>
                  <a:srgbClr val="FF0000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2</a:t>
            </a:r>
            <a:endParaRPr kumimoji="1" lang="ko-Kore-KR" altLang="en-US" b="1" dirty="0">
              <a:solidFill>
                <a:srgbClr val="FF0000"/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F1E99A35-23F5-224F-B995-3BE505ADAFDD}"/>
              </a:ext>
            </a:extLst>
          </p:cNvPr>
          <p:cNvSpPr/>
          <p:nvPr/>
        </p:nvSpPr>
        <p:spPr>
          <a:xfrm>
            <a:off x="2002995" y="4378822"/>
            <a:ext cx="408479" cy="408479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b="1" dirty="0">
                <a:solidFill>
                  <a:srgbClr val="FF0000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3</a:t>
            </a:r>
            <a:endParaRPr kumimoji="1" lang="ko-Kore-KR" altLang="en-US" b="1" dirty="0">
              <a:solidFill>
                <a:srgbClr val="FF0000"/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97FD4B6-2183-E640-AEA5-24675DBD41F8}"/>
              </a:ext>
            </a:extLst>
          </p:cNvPr>
          <p:cNvSpPr txBox="1"/>
          <p:nvPr/>
        </p:nvSpPr>
        <p:spPr>
          <a:xfrm>
            <a:off x="2662514" y="4262467"/>
            <a:ext cx="1651414" cy="6093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ko-KR" altLang="en-US" sz="2800" b="1" spc="-150" dirty="0">
                <a:solidFill>
                  <a:schemeClr val="bg1">
                    <a:lumMod val="6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기술 스택</a:t>
            </a:r>
            <a:endParaRPr kumimoji="1" lang="ko-Kore-KR" altLang="en-US" sz="2800" b="1" spc="-150" dirty="0">
              <a:solidFill>
                <a:schemeClr val="bg1">
                  <a:lumMod val="65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869BE0F-8A71-4149-9A30-1045FF014F33}"/>
              </a:ext>
            </a:extLst>
          </p:cNvPr>
          <p:cNvSpPr txBox="1"/>
          <p:nvPr/>
        </p:nvSpPr>
        <p:spPr>
          <a:xfrm>
            <a:off x="2655729" y="2301923"/>
            <a:ext cx="1651414" cy="5584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ko-KR" altLang="en-US" sz="2800" b="1" spc="-150" dirty="0">
                <a:solidFill>
                  <a:schemeClr val="bg1">
                    <a:lumMod val="6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주제 설명</a:t>
            </a:r>
            <a:endParaRPr kumimoji="1" lang="ko-Kore-KR" altLang="en-US" sz="2800" b="1" spc="-150" dirty="0">
              <a:solidFill>
                <a:schemeClr val="bg1">
                  <a:lumMod val="65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CD21128-C6D1-0646-BA73-05B45F6F1132}"/>
              </a:ext>
            </a:extLst>
          </p:cNvPr>
          <p:cNvSpPr txBox="1"/>
          <p:nvPr/>
        </p:nvSpPr>
        <p:spPr>
          <a:xfrm>
            <a:off x="2662514" y="5252290"/>
            <a:ext cx="1651414" cy="5584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ko-KR" altLang="en-US" sz="2800" b="1" spc="-150" dirty="0">
                <a:solidFill>
                  <a:schemeClr val="bg1">
                    <a:lumMod val="6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주요 기능</a:t>
            </a:r>
            <a:endParaRPr kumimoji="1" lang="ko-Kore-KR" altLang="en-US" sz="2800" b="1" spc="-150" dirty="0">
              <a:solidFill>
                <a:schemeClr val="bg1">
                  <a:lumMod val="65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cxnSp>
        <p:nvCxnSpPr>
          <p:cNvPr id="30" name="직선 연결선[R] 2">
            <a:extLst>
              <a:ext uri="{FF2B5EF4-FFF2-40B4-BE49-F238E27FC236}">
                <a16:creationId xmlns:a16="http://schemas.microsoft.com/office/drawing/2014/main" id="{1FF49F5E-D548-C245-AB8F-4A88FC6E0AC3}"/>
              </a:ext>
            </a:extLst>
          </p:cNvPr>
          <p:cNvCxnSpPr>
            <a:cxnSpLocks/>
          </p:cNvCxnSpPr>
          <p:nvPr/>
        </p:nvCxnSpPr>
        <p:spPr>
          <a:xfrm>
            <a:off x="1203611" y="1198265"/>
            <a:ext cx="0" cy="40593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타원 20">
            <a:extLst>
              <a:ext uri="{FF2B5EF4-FFF2-40B4-BE49-F238E27FC236}">
                <a16:creationId xmlns:a16="http://schemas.microsoft.com/office/drawing/2014/main" id="{AB176DD9-0692-8367-F1D5-354EBFC6D7C3}"/>
              </a:ext>
            </a:extLst>
          </p:cNvPr>
          <p:cNvSpPr/>
          <p:nvPr/>
        </p:nvSpPr>
        <p:spPr>
          <a:xfrm>
            <a:off x="2002994" y="5391386"/>
            <a:ext cx="408479" cy="408479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b="1" dirty="0">
                <a:solidFill>
                  <a:srgbClr val="FF0000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4</a:t>
            </a:r>
            <a:endParaRPr kumimoji="1" lang="ko-Kore-KR" altLang="en-US" b="1" dirty="0">
              <a:solidFill>
                <a:srgbClr val="FF0000"/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FD548A0-210C-FD22-61BF-600EC04015E6}"/>
              </a:ext>
            </a:extLst>
          </p:cNvPr>
          <p:cNvSpPr txBox="1"/>
          <p:nvPr/>
        </p:nvSpPr>
        <p:spPr>
          <a:xfrm>
            <a:off x="2643841" y="3287870"/>
            <a:ext cx="3672800" cy="5584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ko-KR" altLang="en-US" sz="2800" b="1" spc="-150" dirty="0">
                <a:solidFill>
                  <a:schemeClr val="bg1">
                    <a:lumMod val="6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팀원 소개 및 역할 분담</a:t>
            </a:r>
            <a:endParaRPr kumimoji="1" lang="ko-Kore-KR" altLang="en-US" sz="2800" b="1" spc="-150" dirty="0">
              <a:solidFill>
                <a:schemeClr val="bg1">
                  <a:lumMod val="65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40728978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0597FC68-3532-0F43-8F99-7FE572B82F76}"/>
              </a:ext>
            </a:extLst>
          </p:cNvPr>
          <p:cNvSpPr/>
          <p:nvPr/>
        </p:nvSpPr>
        <p:spPr>
          <a:xfrm>
            <a:off x="4335694" y="0"/>
            <a:ext cx="7856306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ECF94986-55F6-0C4B-9EFA-2B02578626E3}"/>
              </a:ext>
            </a:extLst>
          </p:cNvPr>
          <p:cNvGrpSpPr/>
          <p:nvPr/>
        </p:nvGrpSpPr>
        <p:grpSpPr>
          <a:xfrm>
            <a:off x="0" y="0"/>
            <a:ext cx="8448268" cy="6858000"/>
            <a:chOff x="0" y="0"/>
            <a:chExt cx="8448268" cy="6858000"/>
          </a:xfrm>
          <a:solidFill>
            <a:srgbClr val="C00000"/>
          </a:solidFill>
        </p:grpSpPr>
        <p:sp>
          <p:nvSpPr>
            <p:cNvPr id="5" name="평행 사변형[P] 4">
              <a:extLst>
                <a:ext uri="{FF2B5EF4-FFF2-40B4-BE49-F238E27FC236}">
                  <a16:creationId xmlns:a16="http://schemas.microsoft.com/office/drawing/2014/main" id="{02A21740-D3D8-E940-BA50-BCB8B4E04608}"/>
                </a:ext>
              </a:extLst>
            </p:cNvPr>
            <p:cNvSpPr/>
            <p:nvPr/>
          </p:nvSpPr>
          <p:spPr>
            <a:xfrm>
              <a:off x="1256358" y="0"/>
              <a:ext cx="7191910" cy="6858000"/>
            </a:xfrm>
            <a:prstGeom prst="parallelogram">
              <a:avLst>
                <a:gd name="adj" fmla="val 5136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8FC1619-7FCD-8D45-9ACF-2620B44E4213}"/>
                </a:ext>
              </a:extLst>
            </p:cNvPr>
            <p:cNvSpPr/>
            <p:nvPr/>
          </p:nvSpPr>
          <p:spPr>
            <a:xfrm>
              <a:off x="0" y="0"/>
              <a:ext cx="4841101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E1D72E3-9E0A-C947-8FDB-CEB4F1F0ED8A}"/>
              </a:ext>
            </a:extLst>
          </p:cNvPr>
          <p:cNvSpPr/>
          <p:nvPr/>
        </p:nvSpPr>
        <p:spPr>
          <a:xfrm>
            <a:off x="352747" y="362164"/>
            <a:ext cx="11486507" cy="6133673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8D38E6E-8DDB-D84B-892F-950563C3454A}"/>
              </a:ext>
            </a:extLst>
          </p:cNvPr>
          <p:cNvSpPr txBox="1"/>
          <p:nvPr/>
        </p:nvSpPr>
        <p:spPr>
          <a:xfrm>
            <a:off x="991916" y="1188171"/>
            <a:ext cx="51860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200" b="1" dirty="0">
                <a:solidFill>
                  <a:schemeClr val="bg1"/>
                </a:solidFill>
                <a:latin typeface="김포평화고딕 Bold" panose="02000800000000000000" pitchFamily="2" charset="-127"/>
                <a:ea typeface="김포평화고딕 Bold" panose="02000800000000000000" pitchFamily="2" charset="-127"/>
                <a:cs typeface="Arial Black" panose="020B0604020202020204" pitchFamily="34" charset="0"/>
              </a:rPr>
              <a:t>배우 중심의 영화 추천 사이트</a:t>
            </a:r>
            <a:endParaRPr kumimoji="1" lang="ko-Kore-KR" altLang="en-US" sz="3200" b="1" dirty="0">
              <a:solidFill>
                <a:schemeClr val="bg1"/>
              </a:solidFill>
              <a:latin typeface="김포평화고딕 Bold" panose="02000800000000000000" pitchFamily="2" charset="-127"/>
              <a:ea typeface="김포평화고딕 Bold" panose="02000800000000000000" pitchFamily="2" charset="-127"/>
              <a:cs typeface="Arial Black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059176-DF6E-2248-B87C-269E2C49BD67}"/>
              </a:ext>
            </a:extLst>
          </p:cNvPr>
          <p:cNvSpPr txBox="1"/>
          <p:nvPr/>
        </p:nvSpPr>
        <p:spPr>
          <a:xfrm>
            <a:off x="836944" y="664778"/>
            <a:ext cx="11993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 b="1" dirty="0">
                <a:solidFill>
                  <a:srgbClr val="FF0000"/>
                </a:solidFill>
                <a:latin typeface="김포평화고딕 Bold" panose="02000800000000000000" pitchFamily="2" charset="-127"/>
                <a:ea typeface="김포평화고딕 Bold" panose="02000800000000000000" pitchFamily="2" charset="-127"/>
                <a:cs typeface="Arial Black" panose="020B0604020202020204" pitchFamily="34" charset="0"/>
              </a:rPr>
              <a:t>주제 설명</a:t>
            </a:r>
            <a:endParaRPr kumimoji="1" lang="ko-Kore-KR" altLang="en-US" sz="2000" b="1" dirty="0">
              <a:solidFill>
                <a:srgbClr val="FF0000"/>
              </a:solidFill>
              <a:latin typeface="김포평화고딕 Bold" panose="02000800000000000000" pitchFamily="2" charset="-127"/>
              <a:ea typeface="김포평화고딕 Bold" panose="02000800000000000000" pitchFamily="2" charset="-127"/>
              <a:cs typeface="Arial Black" panose="020B0604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F059176-DF6E-2248-B87C-269E2C49BD67}"/>
              </a:ext>
            </a:extLst>
          </p:cNvPr>
          <p:cNvSpPr txBox="1"/>
          <p:nvPr/>
        </p:nvSpPr>
        <p:spPr>
          <a:xfrm>
            <a:off x="10474414" y="-43108"/>
            <a:ext cx="17175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4000" b="1" dirty="0">
                <a:solidFill>
                  <a:srgbClr val="FF0000"/>
                </a:solidFill>
                <a:latin typeface="Arial Black" panose="020B0604020202020204" pitchFamily="34" charset="0"/>
                <a:ea typeface="NanumSquareOTF ExtraBold" panose="020B0600000101010101" pitchFamily="34" charset="-127"/>
                <a:cs typeface="Arial Black" panose="020B0604020202020204" pitchFamily="34" charset="0"/>
              </a:rPr>
              <a:t>TADB</a:t>
            </a:r>
            <a:endParaRPr kumimoji="1" lang="ko-Kore-KR" altLang="en-US" sz="4000" b="1" dirty="0">
              <a:solidFill>
                <a:srgbClr val="FF0000"/>
              </a:solidFill>
              <a:latin typeface="Arial Black" panose="020B0604020202020204" pitchFamily="34" charset="0"/>
              <a:ea typeface="NanumSquareOTF ExtraBold" panose="020B0600000101010101" pitchFamily="34" charset="-127"/>
              <a:cs typeface="Arial Black" panose="020B0604020202020204" pitchFamily="34" charset="0"/>
            </a:endParaRPr>
          </a:p>
        </p:txBody>
      </p:sp>
      <p:cxnSp>
        <p:nvCxnSpPr>
          <p:cNvPr id="27" name="직선 연결선[R] 2">
            <a:extLst>
              <a:ext uri="{FF2B5EF4-FFF2-40B4-BE49-F238E27FC236}">
                <a16:creationId xmlns:a16="http://schemas.microsoft.com/office/drawing/2014/main" id="{1FF49F5E-D548-C245-AB8F-4A88FC6E0AC3}"/>
              </a:ext>
            </a:extLst>
          </p:cNvPr>
          <p:cNvCxnSpPr>
            <a:cxnSpLocks/>
          </p:cNvCxnSpPr>
          <p:nvPr/>
        </p:nvCxnSpPr>
        <p:spPr>
          <a:xfrm>
            <a:off x="962486" y="1277594"/>
            <a:ext cx="0" cy="40593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1D6242E2-A5C6-0648-BACD-2CFC4159DC29}"/>
              </a:ext>
            </a:extLst>
          </p:cNvPr>
          <p:cNvSpPr txBox="1"/>
          <p:nvPr/>
        </p:nvSpPr>
        <p:spPr>
          <a:xfrm>
            <a:off x="1334548" y="2042948"/>
            <a:ext cx="6751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b="1" spc="-300" dirty="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20000"/>
                    </a:prstClr>
                  </a:outerShdw>
                </a:effectLst>
                <a:latin typeface="김포평화고딕 Bold" panose="02000800000000000000" pitchFamily="2" charset="-127"/>
                <a:ea typeface="김포평화고딕 Bold" panose="02000800000000000000" pitchFamily="2" charset="-127"/>
                <a:cs typeface="Arial Black" panose="020B0604020202020204" pitchFamily="34" charset="0"/>
              </a:rPr>
              <a:t>목적</a:t>
            </a:r>
            <a:endParaRPr kumimoji="1" lang="ko-Kore-KR" altLang="en-US" sz="2400" b="1" spc="-300" dirty="0">
              <a:solidFill>
                <a:schemeClr val="bg1"/>
              </a:solidFill>
              <a:effectLst>
                <a:outerShdw blurRad="63500" algn="ctr" rotWithShape="0">
                  <a:prstClr val="black">
                    <a:alpha val="20000"/>
                  </a:prstClr>
                </a:outerShdw>
              </a:effectLst>
              <a:latin typeface="김포평화고딕 Bold" panose="02000800000000000000" pitchFamily="2" charset="-127"/>
              <a:ea typeface="김포평화고딕 Bold" panose="02000800000000000000" pitchFamily="2" charset="-127"/>
              <a:cs typeface="Arial Black" panose="020B0604020202020204" pitchFamily="34" charset="0"/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47A96B7C-16A8-D044-83A4-D3E19A0B1D3C}"/>
              </a:ext>
            </a:extLst>
          </p:cNvPr>
          <p:cNvSpPr/>
          <p:nvPr/>
        </p:nvSpPr>
        <p:spPr>
          <a:xfrm>
            <a:off x="1749985" y="2791111"/>
            <a:ext cx="148384" cy="148384"/>
          </a:xfrm>
          <a:prstGeom prst="ellipse">
            <a:avLst/>
          </a:prstGeom>
          <a:solidFill>
            <a:srgbClr val="FF0000">
              <a:alpha val="95000"/>
            </a:srgbClr>
          </a:solidFill>
          <a:ln w="1079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kumimoji="1" lang="ko-Kore-KR" altLang="en-US" sz="1600" b="1" dirty="0">
              <a:solidFill>
                <a:schemeClr val="bg1"/>
              </a:solidFill>
              <a:latin typeface="Arial Black" panose="020B0A04020102020204" pitchFamily="34" charset="0"/>
              <a:ea typeface="+mj-ea"/>
              <a:cs typeface="Arial Black" panose="020B0604020202020204" pitchFamily="34" charset="0"/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47A96B7C-16A8-D044-83A4-D3E19A0B1D3C}"/>
              </a:ext>
            </a:extLst>
          </p:cNvPr>
          <p:cNvSpPr/>
          <p:nvPr/>
        </p:nvSpPr>
        <p:spPr>
          <a:xfrm>
            <a:off x="1745236" y="3387077"/>
            <a:ext cx="148384" cy="148384"/>
          </a:xfrm>
          <a:prstGeom prst="ellipse">
            <a:avLst/>
          </a:prstGeom>
          <a:solidFill>
            <a:srgbClr val="FF0000">
              <a:alpha val="95000"/>
            </a:srgbClr>
          </a:solidFill>
          <a:ln w="1079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kumimoji="1" lang="ko-Kore-KR" altLang="en-US" sz="1600" b="1" dirty="0">
              <a:solidFill>
                <a:schemeClr val="bg1"/>
              </a:solidFill>
              <a:latin typeface="Arial Black" panose="020B0A04020102020204" pitchFamily="34" charset="0"/>
              <a:ea typeface="+mj-ea"/>
              <a:cs typeface="Arial Black" panose="020B0604020202020204" pitchFamily="34" charset="0"/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47A96B7C-16A8-D044-83A4-D3E19A0B1D3C}"/>
              </a:ext>
            </a:extLst>
          </p:cNvPr>
          <p:cNvSpPr/>
          <p:nvPr/>
        </p:nvSpPr>
        <p:spPr>
          <a:xfrm>
            <a:off x="1755939" y="3982217"/>
            <a:ext cx="148384" cy="148384"/>
          </a:xfrm>
          <a:prstGeom prst="ellipse">
            <a:avLst/>
          </a:prstGeom>
          <a:solidFill>
            <a:srgbClr val="FF0000">
              <a:alpha val="95000"/>
            </a:srgbClr>
          </a:solidFill>
          <a:ln w="1079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kumimoji="1" lang="ko-Kore-KR" altLang="en-US" sz="1600" b="1" dirty="0">
              <a:solidFill>
                <a:schemeClr val="bg1"/>
              </a:solidFill>
              <a:latin typeface="Arial Black" panose="020B0A04020102020204" pitchFamily="34" charset="0"/>
              <a:ea typeface="+mj-ea"/>
              <a:cs typeface="Arial Black" panose="020B0604020202020204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D6242E2-A5C6-0648-BACD-2CFC4159DC29}"/>
              </a:ext>
            </a:extLst>
          </p:cNvPr>
          <p:cNvSpPr txBox="1"/>
          <p:nvPr/>
        </p:nvSpPr>
        <p:spPr>
          <a:xfrm>
            <a:off x="6388003" y="2042947"/>
            <a:ext cx="6751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b="1" spc="-300" dirty="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20000"/>
                    </a:prstClr>
                  </a:outerShdw>
                </a:effectLst>
                <a:latin typeface="김포평화고딕 Bold" panose="02000800000000000000" pitchFamily="2" charset="-127"/>
                <a:ea typeface="김포평화고딕 Bold" panose="02000800000000000000" pitchFamily="2" charset="-127"/>
                <a:cs typeface="Arial Black" panose="020B0604020202020204" pitchFamily="34" charset="0"/>
              </a:rPr>
              <a:t>기능</a:t>
            </a:r>
            <a:endParaRPr kumimoji="1" lang="ko-Kore-KR" altLang="en-US" sz="2400" b="1" spc="-300" dirty="0">
              <a:solidFill>
                <a:schemeClr val="bg1"/>
              </a:solidFill>
              <a:effectLst>
                <a:outerShdw blurRad="63500" algn="ctr" rotWithShape="0">
                  <a:prstClr val="black">
                    <a:alpha val="20000"/>
                  </a:prstClr>
                </a:outerShdw>
              </a:effectLst>
              <a:latin typeface="김포평화고딕 Bold" panose="02000800000000000000" pitchFamily="2" charset="-127"/>
              <a:ea typeface="김포평화고딕 Bold" panose="02000800000000000000" pitchFamily="2" charset="-127"/>
              <a:cs typeface="Arial Black" panose="020B0604020202020204" pitchFamily="34" charset="0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47A96B7C-16A8-D044-83A4-D3E19A0B1D3C}"/>
              </a:ext>
            </a:extLst>
          </p:cNvPr>
          <p:cNvSpPr/>
          <p:nvPr/>
        </p:nvSpPr>
        <p:spPr>
          <a:xfrm>
            <a:off x="6768485" y="2789385"/>
            <a:ext cx="148384" cy="148384"/>
          </a:xfrm>
          <a:prstGeom prst="ellipse">
            <a:avLst/>
          </a:prstGeom>
          <a:solidFill>
            <a:srgbClr val="FF0000">
              <a:alpha val="95000"/>
            </a:srgbClr>
          </a:solidFill>
          <a:ln w="1079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kumimoji="1" lang="ko-Kore-KR" altLang="en-US" sz="1600" b="1" dirty="0">
              <a:solidFill>
                <a:schemeClr val="bg1"/>
              </a:solidFill>
              <a:latin typeface="Arial Black" panose="020B0A04020102020204" pitchFamily="34" charset="0"/>
              <a:ea typeface="+mj-ea"/>
              <a:cs typeface="Arial Black" panose="020B0604020202020204" pitchFamily="34" charset="0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47A96B7C-16A8-D044-83A4-D3E19A0B1D3C}"/>
              </a:ext>
            </a:extLst>
          </p:cNvPr>
          <p:cNvSpPr/>
          <p:nvPr/>
        </p:nvSpPr>
        <p:spPr>
          <a:xfrm>
            <a:off x="6763736" y="3385351"/>
            <a:ext cx="148384" cy="148384"/>
          </a:xfrm>
          <a:prstGeom prst="ellipse">
            <a:avLst/>
          </a:prstGeom>
          <a:solidFill>
            <a:srgbClr val="FF0000">
              <a:alpha val="95000"/>
            </a:srgbClr>
          </a:solidFill>
          <a:ln w="1079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kumimoji="1" lang="ko-Kore-KR" altLang="en-US" sz="1600" b="1" dirty="0">
              <a:solidFill>
                <a:schemeClr val="bg1"/>
              </a:solidFill>
              <a:latin typeface="Arial Black" panose="020B0A04020102020204" pitchFamily="34" charset="0"/>
              <a:ea typeface="+mj-ea"/>
              <a:cs typeface="Arial Black" panose="020B0604020202020204" pitchFamily="34" charset="0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47A96B7C-16A8-D044-83A4-D3E19A0B1D3C}"/>
              </a:ext>
            </a:extLst>
          </p:cNvPr>
          <p:cNvSpPr/>
          <p:nvPr/>
        </p:nvSpPr>
        <p:spPr>
          <a:xfrm>
            <a:off x="6774439" y="3980491"/>
            <a:ext cx="148384" cy="148384"/>
          </a:xfrm>
          <a:prstGeom prst="ellipse">
            <a:avLst/>
          </a:prstGeom>
          <a:solidFill>
            <a:srgbClr val="FF0000">
              <a:alpha val="95000"/>
            </a:srgbClr>
          </a:solidFill>
          <a:ln w="1079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kumimoji="1" lang="ko-Kore-KR" altLang="en-US" sz="1600" b="1" dirty="0">
              <a:solidFill>
                <a:schemeClr val="bg1"/>
              </a:solidFill>
              <a:latin typeface="Arial Black" panose="020B0A04020102020204" pitchFamily="34" charset="0"/>
              <a:ea typeface="+mj-ea"/>
              <a:cs typeface="Arial Black" panose="020B0604020202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D6242E2-A5C6-0648-BACD-2CFC4159DC29}"/>
              </a:ext>
            </a:extLst>
          </p:cNvPr>
          <p:cNvSpPr txBox="1"/>
          <p:nvPr/>
        </p:nvSpPr>
        <p:spPr>
          <a:xfrm>
            <a:off x="1949823" y="2675959"/>
            <a:ext cx="27815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b="1" spc="-300" dirty="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20000"/>
                    </a:prstClr>
                  </a:outerShdw>
                </a:effectLst>
                <a:latin typeface="김포평화고딕 Bold" panose="02000800000000000000" pitchFamily="2" charset="-127"/>
                <a:ea typeface="김포평화고딕 Bold" panose="02000800000000000000" pitchFamily="2" charset="-127"/>
                <a:cs typeface="Arial Black" panose="020B0604020202020204" pitchFamily="34" charset="0"/>
              </a:rPr>
              <a:t>영화 위주의 기존 사이트</a:t>
            </a:r>
            <a:endParaRPr kumimoji="1" lang="ko-Kore-KR" altLang="en-US" sz="2400" b="1" spc="-300" dirty="0">
              <a:solidFill>
                <a:schemeClr val="bg1"/>
              </a:solidFill>
              <a:effectLst>
                <a:outerShdw blurRad="63500" algn="ctr" rotWithShape="0">
                  <a:prstClr val="black">
                    <a:alpha val="20000"/>
                  </a:prstClr>
                </a:outerShdw>
              </a:effectLst>
              <a:latin typeface="김포평화고딕 Bold" panose="02000800000000000000" pitchFamily="2" charset="-127"/>
              <a:ea typeface="김포평화고딕 Bold" panose="02000800000000000000" pitchFamily="2" charset="-127"/>
              <a:cs typeface="Arial Black" panose="020B0604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D6242E2-A5C6-0648-BACD-2CFC4159DC29}"/>
              </a:ext>
            </a:extLst>
          </p:cNvPr>
          <p:cNvSpPr txBox="1"/>
          <p:nvPr/>
        </p:nvSpPr>
        <p:spPr>
          <a:xfrm>
            <a:off x="1945074" y="3290024"/>
            <a:ext cx="27815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b="1" spc="-300" dirty="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20000"/>
                    </a:prstClr>
                  </a:outerShdw>
                </a:effectLst>
                <a:latin typeface="김포평화고딕 Bold" panose="02000800000000000000" pitchFamily="2" charset="-127"/>
                <a:ea typeface="김포평화고딕 Bold" panose="02000800000000000000" pitchFamily="2" charset="-127"/>
                <a:cs typeface="Arial Black" panose="020B0604020202020204" pitchFamily="34" charset="0"/>
              </a:rPr>
              <a:t>배역 평가를 통한 차별화</a:t>
            </a:r>
            <a:endParaRPr kumimoji="1" lang="ko-Kore-KR" altLang="en-US" sz="2400" b="1" spc="-300" dirty="0">
              <a:solidFill>
                <a:schemeClr val="bg1"/>
              </a:solidFill>
              <a:effectLst>
                <a:outerShdw blurRad="63500" algn="ctr" rotWithShape="0">
                  <a:prstClr val="black">
                    <a:alpha val="20000"/>
                  </a:prstClr>
                </a:outerShdw>
              </a:effectLst>
              <a:latin typeface="김포평화고딕 Bold" panose="02000800000000000000" pitchFamily="2" charset="-127"/>
              <a:ea typeface="김포평화고딕 Bold" panose="02000800000000000000" pitchFamily="2" charset="-127"/>
              <a:cs typeface="Arial Black" panose="020B0604020202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D6242E2-A5C6-0648-BACD-2CFC4159DC29}"/>
              </a:ext>
            </a:extLst>
          </p:cNvPr>
          <p:cNvSpPr txBox="1"/>
          <p:nvPr/>
        </p:nvSpPr>
        <p:spPr>
          <a:xfrm>
            <a:off x="1947001" y="3898042"/>
            <a:ext cx="33201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b="1" spc="-300" dirty="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20000"/>
                    </a:prstClr>
                  </a:outerShdw>
                </a:effectLst>
                <a:latin typeface="김포평화고딕 Bold" panose="02000800000000000000" pitchFamily="2" charset="-127"/>
                <a:ea typeface="김포평화고딕 Bold" panose="02000800000000000000" pitchFamily="2" charset="-127"/>
                <a:cs typeface="Arial Black" panose="020B0604020202020204" pitchFamily="34" charset="0"/>
              </a:rPr>
              <a:t>배우 중심의 영화 추천 사이트</a:t>
            </a:r>
            <a:endParaRPr kumimoji="1" lang="ko-Kore-KR" altLang="en-US" sz="2400" b="1" spc="-300" dirty="0">
              <a:solidFill>
                <a:schemeClr val="bg1"/>
              </a:solidFill>
              <a:effectLst>
                <a:outerShdw blurRad="63500" algn="ctr" rotWithShape="0">
                  <a:prstClr val="black">
                    <a:alpha val="20000"/>
                  </a:prstClr>
                </a:outerShdw>
              </a:effectLst>
              <a:latin typeface="김포평화고딕 Bold" panose="02000800000000000000" pitchFamily="2" charset="-127"/>
              <a:ea typeface="김포평화고딕 Bold" panose="02000800000000000000" pitchFamily="2" charset="-127"/>
              <a:cs typeface="Arial Black" panose="020B060402020202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D6242E2-A5C6-0648-BACD-2CFC4159DC29}"/>
              </a:ext>
            </a:extLst>
          </p:cNvPr>
          <p:cNvSpPr txBox="1"/>
          <p:nvPr/>
        </p:nvSpPr>
        <p:spPr>
          <a:xfrm>
            <a:off x="6969482" y="2675649"/>
            <a:ext cx="27815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b="1" spc="-300" dirty="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20000"/>
                    </a:prstClr>
                  </a:outerShdw>
                </a:effectLst>
                <a:latin typeface="김포평화고딕 Bold" panose="02000800000000000000" pitchFamily="2" charset="-127"/>
                <a:ea typeface="김포평화고딕 Bold" panose="02000800000000000000" pitchFamily="2" charset="-127"/>
                <a:cs typeface="Arial Black" panose="020B0604020202020204" pitchFamily="34" charset="0"/>
              </a:rPr>
              <a:t>배역에 대한 평점 시스템</a:t>
            </a:r>
            <a:endParaRPr kumimoji="1" lang="ko-Kore-KR" altLang="en-US" sz="2400" b="1" spc="-300" dirty="0">
              <a:solidFill>
                <a:schemeClr val="bg1"/>
              </a:solidFill>
              <a:effectLst>
                <a:outerShdw blurRad="63500" algn="ctr" rotWithShape="0">
                  <a:prstClr val="black">
                    <a:alpha val="20000"/>
                  </a:prstClr>
                </a:outerShdw>
              </a:effectLst>
              <a:latin typeface="김포평화고딕 Bold" panose="02000800000000000000" pitchFamily="2" charset="-127"/>
              <a:ea typeface="김포평화고딕 Bold" panose="02000800000000000000" pitchFamily="2" charset="-127"/>
              <a:cs typeface="Arial Black" panose="020B0604020202020204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D6242E2-A5C6-0648-BACD-2CFC4159DC29}"/>
              </a:ext>
            </a:extLst>
          </p:cNvPr>
          <p:cNvSpPr txBox="1"/>
          <p:nvPr/>
        </p:nvSpPr>
        <p:spPr>
          <a:xfrm>
            <a:off x="6969482" y="3290024"/>
            <a:ext cx="30748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b="1" spc="-300" dirty="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20000"/>
                    </a:prstClr>
                  </a:outerShdw>
                </a:effectLst>
                <a:latin typeface="김포평화고딕 Bold" panose="02000800000000000000" pitchFamily="2" charset="-127"/>
                <a:ea typeface="김포평화고딕 Bold" panose="02000800000000000000" pitchFamily="2" charset="-127"/>
                <a:cs typeface="Arial Black" panose="020B0604020202020204" pitchFamily="34" charset="0"/>
              </a:rPr>
              <a:t>배우에 대한 종합 평점 제공</a:t>
            </a:r>
            <a:endParaRPr kumimoji="1" lang="ko-Kore-KR" altLang="en-US" sz="2400" b="1" spc="-300" dirty="0">
              <a:solidFill>
                <a:schemeClr val="bg1"/>
              </a:solidFill>
              <a:effectLst>
                <a:outerShdw blurRad="63500" algn="ctr" rotWithShape="0">
                  <a:prstClr val="black">
                    <a:alpha val="20000"/>
                  </a:prstClr>
                </a:outerShdw>
              </a:effectLst>
              <a:latin typeface="김포평화고딕 Bold" panose="02000800000000000000" pitchFamily="2" charset="-127"/>
              <a:ea typeface="김포평화고딕 Bold" panose="02000800000000000000" pitchFamily="2" charset="-127"/>
              <a:cs typeface="Arial Black" panose="020B0604020202020204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D6242E2-A5C6-0648-BACD-2CFC4159DC29}"/>
              </a:ext>
            </a:extLst>
          </p:cNvPr>
          <p:cNvSpPr txBox="1"/>
          <p:nvPr/>
        </p:nvSpPr>
        <p:spPr>
          <a:xfrm>
            <a:off x="6967464" y="3906199"/>
            <a:ext cx="31229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b="1" spc="-300" dirty="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20000"/>
                    </a:prstClr>
                  </a:outerShdw>
                </a:effectLst>
                <a:latin typeface="김포평화고딕 Bold" panose="02000800000000000000" pitchFamily="2" charset="-127"/>
                <a:ea typeface="김포평화고딕 Bold" panose="02000800000000000000" pitchFamily="2" charset="-127"/>
                <a:cs typeface="Arial Black" panose="020B0604020202020204" pitchFamily="34" charset="0"/>
              </a:rPr>
              <a:t>배우 평점을 통한 영화 추천 </a:t>
            </a:r>
            <a:endParaRPr kumimoji="1" lang="ko-Kore-KR" altLang="en-US" sz="2400" b="1" spc="-300" dirty="0">
              <a:solidFill>
                <a:schemeClr val="bg1"/>
              </a:solidFill>
              <a:effectLst>
                <a:outerShdw blurRad="63500" algn="ctr" rotWithShape="0">
                  <a:prstClr val="black">
                    <a:alpha val="20000"/>
                  </a:prstClr>
                </a:outerShdw>
              </a:effectLst>
              <a:latin typeface="김포평화고딕 Bold" panose="02000800000000000000" pitchFamily="2" charset="-127"/>
              <a:ea typeface="김포평화고딕 Bold" panose="02000800000000000000" pitchFamily="2" charset="-127"/>
              <a:cs typeface="Arial Black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0460313"/>
      </p:ext>
    </p:extLst>
  </p:cSld>
  <p:clrMapOvr>
    <a:masterClrMapping/>
  </p:clrMapOvr>
  <p:transition spd="slow">
    <p:cover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0597FC68-3532-0F43-8F99-7FE572B82F76}"/>
              </a:ext>
            </a:extLst>
          </p:cNvPr>
          <p:cNvSpPr/>
          <p:nvPr/>
        </p:nvSpPr>
        <p:spPr>
          <a:xfrm>
            <a:off x="4335694" y="0"/>
            <a:ext cx="7856306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ECF94986-55F6-0C4B-9EFA-2B02578626E3}"/>
              </a:ext>
            </a:extLst>
          </p:cNvPr>
          <p:cNvGrpSpPr/>
          <p:nvPr/>
        </p:nvGrpSpPr>
        <p:grpSpPr>
          <a:xfrm>
            <a:off x="0" y="0"/>
            <a:ext cx="8448268" cy="6858000"/>
            <a:chOff x="0" y="0"/>
            <a:chExt cx="8448268" cy="6858000"/>
          </a:xfrm>
          <a:solidFill>
            <a:srgbClr val="C00000"/>
          </a:solidFill>
        </p:grpSpPr>
        <p:sp>
          <p:nvSpPr>
            <p:cNvPr id="5" name="평행 사변형[P] 4">
              <a:extLst>
                <a:ext uri="{FF2B5EF4-FFF2-40B4-BE49-F238E27FC236}">
                  <a16:creationId xmlns:a16="http://schemas.microsoft.com/office/drawing/2014/main" id="{02A21740-D3D8-E940-BA50-BCB8B4E04608}"/>
                </a:ext>
              </a:extLst>
            </p:cNvPr>
            <p:cNvSpPr/>
            <p:nvPr/>
          </p:nvSpPr>
          <p:spPr>
            <a:xfrm>
              <a:off x="1256358" y="0"/>
              <a:ext cx="7191910" cy="6858000"/>
            </a:xfrm>
            <a:prstGeom prst="parallelogram">
              <a:avLst>
                <a:gd name="adj" fmla="val 5136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8FC1619-7FCD-8D45-9ACF-2620B44E4213}"/>
                </a:ext>
              </a:extLst>
            </p:cNvPr>
            <p:cNvSpPr/>
            <p:nvPr/>
          </p:nvSpPr>
          <p:spPr>
            <a:xfrm>
              <a:off x="0" y="0"/>
              <a:ext cx="4841101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E1D72E3-9E0A-C947-8FDB-CEB4F1F0ED8A}"/>
              </a:ext>
            </a:extLst>
          </p:cNvPr>
          <p:cNvSpPr/>
          <p:nvPr/>
        </p:nvSpPr>
        <p:spPr>
          <a:xfrm>
            <a:off x="352747" y="362164"/>
            <a:ext cx="11486507" cy="6133673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8D38E6E-8DDB-D84B-892F-950563C3454A}"/>
              </a:ext>
            </a:extLst>
          </p:cNvPr>
          <p:cNvSpPr txBox="1"/>
          <p:nvPr/>
        </p:nvSpPr>
        <p:spPr>
          <a:xfrm>
            <a:off x="991916" y="1188171"/>
            <a:ext cx="9412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200" b="1" dirty="0">
                <a:solidFill>
                  <a:schemeClr val="bg1"/>
                </a:solidFill>
                <a:latin typeface="김포평화고딕 Bold" panose="02000800000000000000" pitchFamily="2" charset="-127"/>
                <a:ea typeface="김포평화고딕 Bold" panose="02000800000000000000" pitchFamily="2" charset="-127"/>
                <a:cs typeface="Arial Black" panose="020B0604020202020204" pitchFamily="34" charset="0"/>
              </a:rPr>
              <a:t>팀장</a:t>
            </a:r>
            <a:endParaRPr kumimoji="1" lang="ko-Kore-KR" altLang="en-US" sz="3200" b="1" dirty="0">
              <a:solidFill>
                <a:schemeClr val="bg1"/>
              </a:solidFill>
              <a:latin typeface="김포평화고딕 Bold" panose="02000800000000000000" pitchFamily="2" charset="-127"/>
              <a:ea typeface="김포평화고딕 Bold" panose="02000800000000000000" pitchFamily="2" charset="-127"/>
              <a:cs typeface="Arial Black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059176-DF6E-2248-B87C-269E2C49BD67}"/>
              </a:ext>
            </a:extLst>
          </p:cNvPr>
          <p:cNvSpPr txBox="1"/>
          <p:nvPr/>
        </p:nvSpPr>
        <p:spPr>
          <a:xfrm>
            <a:off x="836944" y="664778"/>
            <a:ext cx="25939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 b="1" dirty="0">
                <a:solidFill>
                  <a:srgbClr val="FF0000"/>
                </a:solidFill>
                <a:latin typeface="김포평화고딕 Bold" panose="02000800000000000000" pitchFamily="2" charset="-127"/>
                <a:ea typeface="김포평화고딕 Bold" panose="02000800000000000000" pitchFamily="2" charset="-127"/>
                <a:cs typeface="Arial Black" panose="020B0604020202020204" pitchFamily="34" charset="0"/>
              </a:rPr>
              <a:t>팀원 소개 및 역할 분담</a:t>
            </a:r>
            <a:endParaRPr kumimoji="1" lang="ko-Kore-KR" altLang="en-US" sz="2000" b="1" dirty="0">
              <a:solidFill>
                <a:srgbClr val="FF0000"/>
              </a:solidFill>
              <a:latin typeface="김포평화고딕 Bold" panose="02000800000000000000" pitchFamily="2" charset="-127"/>
              <a:ea typeface="김포평화고딕 Bold" panose="02000800000000000000" pitchFamily="2" charset="-127"/>
              <a:cs typeface="Arial Black" panose="020B060402020202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D6242E2-A5C6-0648-BACD-2CFC4159DC29}"/>
              </a:ext>
            </a:extLst>
          </p:cNvPr>
          <p:cNvSpPr txBox="1"/>
          <p:nvPr/>
        </p:nvSpPr>
        <p:spPr>
          <a:xfrm>
            <a:off x="1866098" y="1353863"/>
            <a:ext cx="8098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 b="1" spc="-300" dirty="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20000"/>
                    </a:prstClr>
                  </a:outerShdw>
                </a:effectLst>
                <a:latin typeface="김포평화고딕 Bold" panose="02000800000000000000" pitchFamily="2" charset="-127"/>
                <a:ea typeface="김포평화고딕 Bold" panose="02000800000000000000" pitchFamily="2" charset="-127"/>
                <a:cs typeface="Arial Black" panose="020B0604020202020204" pitchFamily="34" charset="0"/>
              </a:rPr>
              <a:t>전 현우</a:t>
            </a:r>
            <a:endParaRPr kumimoji="1" lang="ko-Kore-KR" altLang="en-US" sz="2000" b="1" spc="-300" dirty="0">
              <a:solidFill>
                <a:schemeClr val="bg1"/>
              </a:solidFill>
              <a:effectLst>
                <a:outerShdw blurRad="63500" algn="ctr" rotWithShape="0">
                  <a:prstClr val="black">
                    <a:alpha val="20000"/>
                  </a:prstClr>
                </a:outerShdw>
              </a:effectLst>
              <a:latin typeface="김포평화고딕 Bold" panose="02000800000000000000" pitchFamily="2" charset="-127"/>
              <a:ea typeface="김포평화고딕 Bold" panose="02000800000000000000" pitchFamily="2" charset="-127"/>
              <a:cs typeface="Arial Black" panose="020B0604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F059176-DF6E-2248-B87C-269E2C49BD67}"/>
              </a:ext>
            </a:extLst>
          </p:cNvPr>
          <p:cNvSpPr txBox="1"/>
          <p:nvPr/>
        </p:nvSpPr>
        <p:spPr>
          <a:xfrm>
            <a:off x="10474414" y="-43108"/>
            <a:ext cx="17175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4000" b="1" dirty="0">
                <a:solidFill>
                  <a:srgbClr val="FF0000"/>
                </a:solidFill>
                <a:latin typeface="Arial Black" panose="020B0604020202020204" pitchFamily="34" charset="0"/>
                <a:ea typeface="NanumSquareOTF ExtraBold" panose="020B0600000101010101" pitchFamily="34" charset="-127"/>
                <a:cs typeface="Arial Black" panose="020B0604020202020204" pitchFamily="34" charset="0"/>
              </a:rPr>
              <a:t>TADB</a:t>
            </a:r>
            <a:endParaRPr kumimoji="1" lang="ko-Kore-KR" altLang="en-US" sz="4000" b="1" dirty="0">
              <a:solidFill>
                <a:srgbClr val="FF0000"/>
              </a:solidFill>
              <a:latin typeface="Arial Black" panose="020B0604020202020204" pitchFamily="34" charset="0"/>
              <a:ea typeface="NanumSquareOTF ExtraBold" panose="020B0600000101010101" pitchFamily="34" charset="-127"/>
              <a:cs typeface="Arial Black" panose="020B0604020202020204" pitchFamily="34" charset="0"/>
            </a:endParaRPr>
          </a:p>
        </p:txBody>
      </p:sp>
      <p:cxnSp>
        <p:nvCxnSpPr>
          <p:cNvPr id="27" name="직선 연결선[R] 2">
            <a:extLst>
              <a:ext uri="{FF2B5EF4-FFF2-40B4-BE49-F238E27FC236}">
                <a16:creationId xmlns:a16="http://schemas.microsoft.com/office/drawing/2014/main" id="{1FF49F5E-D548-C245-AB8F-4A88FC6E0AC3}"/>
              </a:ext>
            </a:extLst>
          </p:cNvPr>
          <p:cNvCxnSpPr>
            <a:cxnSpLocks/>
          </p:cNvCxnSpPr>
          <p:nvPr/>
        </p:nvCxnSpPr>
        <p:spPr>
          <a:xfrm>
            <a:off x="962486" y="1277594"/>
            <a:ext cx="0" cy="40593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1D6242E2-A5C6-0648-BACD-2CFC4159DC29}"/>
              </a:ext>
            </a:extLst>
          </p:cNvPr>
          <p:cNvSpPr txBox="1"/>
          <p:nvPr/>
        </p:nvSpPr>
        <p:spPr>
          <a:xfrm>
            <a:off x="1334548" y="2042948"/>
            <a:ext cx="14542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en-US" sz="2400" b="1" spc="-300" dirty="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20000"/>
                    </a:prstClr>
                  </a:outerShdw>
                </a:effectLst>
                <a:latin typeface="김포평화고딕 Bold" panose="02000800000000000000" pitchFamily="2" charset="-127"/>
                <a:ea typeface="김포평화고딕 Bold" panose="02000800000000000000" pitchFamily="2" charset="-127"/>
                <a:cs typeface="Arial Black" panose="020B0604020202020204" pitchFamily="34" charset="0"/>
              </a:rPr>
              <a:t>Back-End</a:t>
            </a:r>
            <a:endParaRPr kumimoji="1" lang="ko-Kore-KR" altLang="en-US" sz="2400" b="1" spc="-300" dirty="0">
              <a:solidFill>
                <a:schemeClr val="bg1"/>
              </a:solidFill>
              <a:effectLst>
                <a:outerShdw blurRad="63500" algn="ctr" rotWithShape="0">
                  <a:prstClr val="black">
                    <a:alpha val="20000"/>
                  </a:prstClr>
                </a:outerShdw>
              </a:effectLst>
              <a:latin typeface="김포평화고딕 Bold" panose="02000800000000000000" pitchFamily="2" charset="-127"/>
              <a:ea typeface="김포평화고딕 Bold" panose="02000800000000000000" pitchFamily="2" charset="-127"/>
              <a:cs typeface="Arial Black" panose="020B0604020202020204" pitchFamily="34" charset="0"/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47A96B7C-16A8-D044-83A4-D3E19A0B1D3C}"/>
              </a:ext>
            </a:extLst>
          </p:cNvPr>
          <p:cNvSpPr/>
          <p:nvPr/>
        </p:nvSpPr>
        <p:spPr>
          <a:xfrm>
            <a:off x="1749985" y="2791111"/>
            <a:ext cx="148384" cy="148384"/>
          </a:xfrm>
          <a:prstGeom prst="ellipse">
            <a:avLst/>
          </a:prstGeom>
          <a:solidFill>
            <a:srgbClr val="FF0000">
              <a:alpha val="95000"/>
            </a:srgbClr>
          </a:solidFill>
          <a:ln w="1079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kumimoji="1" lang="ko-Kore-KR" altLang="en-US" sz="1600" b="1" dirty="0">
              <a:solidFill>
                <a:schemeClr val="bg1"/>
              </a:solidFill>
              <a:latin typeface="Arial Black" panose="020B0A04020102020204" pitchFamily="34" charset="0"/>
              <a:ea typeface="+mj-ea"/>
              <a:cs typeface="Arial Black" panose="020B0604020202020204" pitchFamily="34" charset="0"/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47A96B7C-16A8-D044-83A4-D3E19A0B1D3C}"/>
              </a:ext>
            </a:extLst>
          </p:cNvPr>
          <p:cNvSpPr/>
          <p:nvPr/>
        </p:nvSpPr>
        <p:spPr>
          <a:xfrm>
            <a:off x="1745236" y="3387077"/>
            <a:ext cx="148384" cy="148384"/>
          </a:xfrm>
          <a:prstGeom prst="ellipse">
            <a:avLst/>
          </a:prstGeom>
          <a:solidFill>
            <a:srgbClr val="FF0000">
              <a:alpha val="95000"/>
            </a:srgbClr>
          </a:solidFill>
          <a:ln w="1079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kumimoji="1" lang="ko-Kore-KR" altLang="en-US" sz="1600" b="1" dirty="0">
              <a:solidFill>
                <a:schemeClr val="bg1"/>
              </a:solidFill>
              <a:latin typeface="Arial Black" panose="020B0A04020102020204" pitchFamily="34" charset="0"/>
              <a:ea typeface="+mj-ea"/>
              <a:cs typeface="Arial Black" panose="020B0604020202020204" pitchFamily="34" charset="0"/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47A96B7C-16A8-D044-83A4-D3E19A0B1D3C}"/>
              </a:ext>
            </a:extLst>
          </p:cNvPr>
          <p:cNvSpPr/>
          <p:nvPr/>
        </p:nvSpPr>
        <p:spPr>
          <a:xfrm>
            <a:off x="1755939" y="3982217"/>
            <a:ext cx="148384" cy="148384"/>
          </a:xfrm>
          <a:prstGeom prst="ellipse">
            <a:avLst/>
          </a:prstGeom>
          <a:solidFill>
            <a:srgbClr val="FF0000">
              <a:alpha val="95000"/>
            </a:srgbClr>
          </a:solidFill>
          <a:ln w="1079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kumimoji="1" lang="ko-Kore-KR" altLang="en-US" sz="1600" b="1" dirty="0">
              <a:solidFill>
                <a:schemeClr val="bg1"/>
              </a:solidFill>
              <a:latin typeface="Arial Black" panose="020B0A04020102020204" pitchFamily="34" charset="0"/>
              <a:ea typeface="+mj-ea"/>
              <a:cs typeface="Arial Black" panose="020B0604020202020204" pitchFamily="34" charset="0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47A96B7C-16A8-D044-83A4-D3E19A0B1D3C}"/>
              </a:ext>
            </a:extLst>
          </p:cNvPr>
          <p:cNvSpPr/>
          <p:nvPr/>
        </p:nvSpPr>
        <p:spPr>
          <a:xfrm>
            <a:off x="1745236" y="4577357"/>
            <a:ext cx="148384" cy="148384"/>
          </a:xfrm>
          <a:prstGeom prst="ellipse">
            <a:avLst/>
          </a:prstGeom>
          <a:solidFill>
            <a:srgbClr val="FF0000">
              <a:alpha val="95000"/>
            </a:srgbClr>
          </a:solidFill>
          <a:ln w="1079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kumimoji="1" lang="ko-Kore-KR" altLang="en-US" sz="1600" b="1" dirty="0">
              <a:solidFill>
                <a:schemeClr val="bg1"/>
              </a:solidFill>
              <a:latin typeface="Arial Black" panose="020B0A04020102020204" pitchFamily="34" charset="0"/>
              <a:ea typeface="+mj-ea"/>
              <a:cs typeface="Arial Black" panose="020B0604020202020204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D6242E2-A5C6-0648-BACD-2CFC4159DC29}"/>
              </a:ext>
            </a:extLst>
          </p:cNvPr>
          <p:cNvSpPr txBox="1"/>
          <p:nvPr/>
        </p:nvSpPr>
        <p:spPr>
          <a:xfrm>
            <a:off x="6388003" y="2042947"/>
            <a:ext cx="15395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en-US" sz="2400" b="1" spc="-300" dirty="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20000"/>
                    </a:prstClr>
                  </a:outerShdw>
                </a:effectLst>
                <a:latin typeface="김포평화고딕 Bold" panose="02000800000000000000" pitchFamily="2" charset="-127"/>
                <a:ea typeface="김포평화고딕 Bold" panose="02000800000000000000" pitchFamily="2" charset="-127"/>
                <a:cs typeface="Arial Black" panose="020B0604020202020204" pitchFamily="34" charset="0"/>
              </a:rPr>
              <a:t>Front-End</a:t>
            </a:r>
            <a:endParaRPr kumimoji="1" lang="ko-Kore-KR" altLang="en-US" sz="2400" b="1" spc="-300" dirty="0">
              <a:solidFill>
                <a:schemeClr val="bg1"/>
              </a:solidFill>
              <a:effectLst>
                <a:outerShdw blurRad="63500" algn="ctr" rotWithShape="0">
                  <a:prstClr val="black">
                    <a:alpha val="20000"/>
                  </a:prstClr>
                </a:outerShdw>
              </a:effectLst>
              <a:latin typeface="김포평화고딕 Bold" panose="02000800000000000000" pitchFamily="2" charset="-127"/>
              <a:ea typeface="김포평화고딕 Bold" panose="02000800000000000000" pitchFamily="2" charset="-127"/>
              <a:cs typeface="Arial Black" panose="020B0604020202020204" pitchFamily="34" charset="0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47A96B7C-16A8-D044-83A4-D3E19A0B1D3C}"/>
              </a:ext>
            </a:extLst>
          </p:cNvPr>
          <p:cNvSpPr/>
          <p:nvPr/>
        </p:nvSpPr>
        <p:spPr>
          <a:xfrm>
            <a:off x="6768485" y="2789385"/>
            <a:ext cx="148384" cy="148384"/>
          </a:xfrm>
          <a:prstGeom prst="ellipse">
            <a:avLst/>
          </a:prstGeom>
          <a:solidFill>
            <a:srgbClr val="FF0000">
              <a:alpha val="95000"/>
            </a:srgbClr>
          </a:solidFill>
          <a:ln w="1079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kumimoji="1" lang="ko-Kore-KR" altLang="en-US" sz="1600" b="1" dirty="0">
              <a:solidFill>
                <a:schemeClr val="bg1"/>
              </a:solidFill>
              <a:latin typeface="Arial Black" panose="020B0A04020102020204" pitchFamily="34" charset="0"/>
              <a:ea typeface="+mj-ea"/>
              <a:cs typeface="Arial Black" panose="020B0604020202020204" pitchFamily="34" charset="0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47A96B7C-16A8-D044-83A4-D3E19A0B1D3C}"/>
              </a:ext>
            </a:extLst>
          </p:cNvPr>
          <p:cNvSpPr/>
          <p:nvPr/>
        </p:nvSpPr>
        <p:spPr>
          <a:xfrm>
            <a:off x="6763736" y="3385351"/>
            <a:ext cx="148384" cy="148384"/>
          </a:xfrm>
          <a:prstGeom prst="ellipse">
            <a:avLst/>
          </a:prstGeom>
          <a:solidFill>
            <a:srgbClr val="FF0000">
              <a:alpha val="95000"/>
            </a:srgbClr>
          </a:solidFill>
          <a:ln w="1079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kumimoji="1" lang="ko-Kore-KR" altLang="en-US" sz="1600" b="1" dirty="0">
              <a:solidFill>
                <a:schemeClr val="bg1"/>
              </a:solidFill>
              <a:latin typeface="Arial Black" panose="020B0A04020102020204" pitchFamily="34" charset="0"/>
              <a:ea typeface="+mj-ea"/>
              <a:cs typeface="Arial Black" panose="020B0604020202020204" pitchFamily="34" charset="0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47A96B7C-16A8-D044-83A4-D3E19A0B1D3C}"/>
              </a:ext>
            </a:extLst>
          </p:cNvPr>
          <p:cNvSpPr/>
          <p:nvPr/>
        </p:nvSpPr>
        <p:spPr>
          <a:xfrm>
            <a:off x="6774439" y="3980491"/>
            <a:ext cx="148384" cy="148384"/>
          </a:xfrm>
          <a:prstGeom prst="ellipse">
            <a:avLst/>
          </a:prstGeom>
          <a:solidFill>
            <a:srgbClr val="FF0000">
              <a:alpha val="95000"/>
            </a:srgbClr>
          </a:solidFill>
          <a:ln w="1079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kumimoji="1" lang="ko-Kore-KR" altLang="en-US" sz="1600" b="1" dirty="0">
              <a:solidFill>
                <a:schemeClr val="bg1"/>
              </a:solidFill>
              <a:latin typeface="Arial Black" panose="020B0A04020102020204" pitchFamily="34" charset="0"/>
              <a:ea typeface="+mj-ea"/>
              <a:cs typeface="Arial Black" panose="020B0604020202020204" pitchFamily="34" charset="0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47A96B7C-16A8-D044-83A4-D3E19A0B1D3C}"/>
              </a:ext>
            </a:extLst>
          </p:cNvPr>
          <p:cNvSpPr/>
          <p:nvPr/>
        </p:nvSpPr>
        <p:spPr>
          <a:xfrm>
            <a:off x="6763736" y="4575631"/>
            <a:ext cx="148384" cy="148384"/>
          </a:xfrm>
          <a:prstGeom prst="ellipse">
            <a:avLst/>
          </a:prstGeom>
          <a:solidFill>
            <a:srgbClr val="FF0000">
              <a:alpha val="95000"/>
            </a:srgbClr>
          </a:solidFill>
          <a:ln w="1079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kumimoji="1" lang="ko-Kore-KR" altLang="en-US" sz="1600" b="1" dirty="0">
              <a:solidFill>
                <a:schemeClr val="bg1"/>
              </a:solidFill>
              <a:latin typeface="Arial Black" panose="020B0A04020102020204" pitchFamily="34" charset="0"/>
              <a:ea typeface="+mj-ea"/>
              <a:cs typeface="Arial Black" panose="020B0604020202020204" pitchFamily="34" charset="0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47A96B7C-16A8-D044-83A4-D3E19A0B1D3C}"/>
              </a:ext>
            </a:extLst>
          </p:cNvPr>
          <p:cNvSpPr/>
          <p:nvPr/>
        </p:nvSpPr>
        <p:spPr>
          <a:xfrm>
            <a:off x="6768485" y="5196254"/>
            <a:ext cx="148384" cy="148384"/>
          </a:xfrm>
          <a:prstGeom prst="ellipse">
            <a:avLst/>
          </a:prstGeom>
          <a:solidFill>
            <a:srgbClr val="FF0000">
              <a:alpha val="95000"/>
            </a:srgbClr>
          </a:solidFill>
          <a:ln w="1079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kumimoji="1" lang="ko-Kore-KR" altLang="en-US" sz="1600" b="1" dirty="0">
              <a:solidFill>
                <a:schemeClr val="bg1"/>
              </a:solidFill>
              <a:latin typeface="Arial Black" panose="020B0A04020102020204" pitchFamily="34" charset="0"/>
              <a:ea typeface="+mj-ea"/>
              <a:cs typeface="Arial Black" panose="020B0604020202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D6242E2-A5C6-0648-BACD-2CFC4159DC29}"/>
              </a:ext>
            </a:extLst>
          </p:cNvPr>
          <p:cNvSpPr txBox="1"/>
          <p:nvPr/>
        </p:nvSpPr>
        <p:spPr>
          <a:xfrm>
            <a:off x="1949823" y="2675959"/>
            <a:ext cx="17043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b="1" spc="-300" dirty="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20000"/>
                    </a:prstClr>
                  </a:outerShdw>
                </a:effectLst>
                <a:latin typeface="김포평화고딕 Bold" panose="02000800000000000000" pitchFamily="2" charset="-127"/>
                <a:ea typeface="김포평화고딕 Bold" panose="02000800000000000000" pitchFamily="2" charset="-127"/>
                <a:cs typeface="Arial Black" panose="020B0604020202020204" pitchFamily="34" charset="0"/>
              </a:rPr>
              <a:t>데이터 전처리</a:t>
            </a:r>
            <a:endParaRPr kumimoji="1" lang="ko-Kore-KR" altLang="en-US" sz="2400" b="1" spc="-300" dirty="0">
              <a:solidFill>
                <a:schemeClr val="bg1"/>
              </a:solidFill>
              <a:effectLst>
                <a:outerShdw blurRad="63500" algn="ctr" rotWithShape="0">
                  <a:prstClr val="black">
                    <a:alpha val="20000"/>
                  </a:prstClr>
                </a:outerShdw>
              </a:effectLst>
              <a:latin typeface="김포평화고딕 Bold" panose="02000800000000000000" pitchFamily="2" charset="-127"/>
              <a:ea typeface="김포평화고딕 Bold" panose="02000800000000000000" pitchFamily="2" charset="-127"/>
              <a:cs typeface="Arial Black" panose="020B0604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D6242E2-A5C6-0648-BACD-2CFC4159DC29}"/>
              </a:ext>
            </a:extLst>
          </p:cNvPr>
          <p:cNvSpPr txBox="1"/>
          <p:nvPr/>
        </p:nvSpPr>
        <p:spPr>
          <a:xfrm>
            <a:off x="1945074" y="3290024"/>
            <a:ext cx="18245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spc="-300" dirty="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20000"/>
                    </a:prstClr>
                  </a:outerShdw>
                </a:effectLst>
                <a:latin typeface="김포평화고딕 Bold" panose="02000800000000000000" pitchFamily="2" charset="-127"/>
                <a:ea typeface="김포평화고딕 Bold" panose="02000800000000000000" pitchFamily="2" charset="-127"/>
                <a:cs typeface="Arial Black" panose="020B0604020202020204" pitchFamily="34" charset="0"/>
              </a:rPr>
              <a:t>serializer </a:t>
            </a:r>
            <a:r>
              <a:rPr kumimoji="1" lang="ko-KR" altLang="en-US" sz="2400" b="1" spc="-300" dirty="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20000"/>
                    </a:prstClr>
                  </a:outerShdw>
                </a:effectLst>
                <a:latin typeface="김포평화고딕 Bold" panose="02000800000000000000" pitchFamily="2" charset="-127"/>
                <a:ea typeface="김포평화고딕 Bold" panose="02000800000000000000" pitchFamily="2" charset="-127"/>
                <a:cs typeface="Arial Black" panose="020B0604020202020204" pitchFamily="34" charset="0"/>
              </a:rPr>
              <a:t>제작</a:t>
            </a:r>
            <a:endParaRPr kumimoji="1" lang="ko-Kore-KR" altLang="en-US" sz="2400" b="1" spc="-300" dirty="0">
              <a:solidFill>
                <a:schemeClr val="bg1"/>
              </a:solidFill>
              <a:effectLst>
                <a:outerShdw blurRad="63500" algn="ctr" rotWithShape="0">
                  <a:prstClr val="black">
                    <a:alpha val="20000"/>
                  </a:prstClr>
                </a:outerShdw>
              </a:effectLst>
              <a:latin typeface="김포평화고딕 Bold" panose="02000800000000000000" pitchFamily="2" charset="-127"/>
              <a:ea typeface="김포평화고딕 Bold" panose="02000800000000000000" pitchFamily="2" charset="-127"/>
              <a:cs typeface="Arial Black" panose="020B0604020202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D6242E2-A5C6-0648-BACD-2CFC4159DC29}"/>
              </a:ext>
            </a:extLst>
          </p:cNvPr>
          <p:cNvSpPr txBox="1"/>
          <p:nvPr/>
        </p:nvSpPr>
        <p:spPr>
          <a:xfrm>
            <a:off x="1947001" y="3898042"/>
            <a:ext cx="21098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spc="-300" dirty="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20000"/>
                    </a:prstClr>
                  </a:outerShdw>
                </a:effectLst>
                <a:latin typeface="김포평화고딕 Bold" panose="02000800000000000000" pitchFamily="2" charset="-127"/>
                <a:ea typeface="김포평화고딕 Bold" panose="02000800000000000000" pitchFamily="2" charset="-127"/>
                <a:cs typeface="Arial Black" panose="020B0604020202020204" pitchFamily="34" charset="0"/>
              </a:rPr>
              <a:t>ERD </a:t>
            </a:r>
            <a:r>
              <a:rPr kumimoji="1" lang="ko-KR" altLang="en-US" sz="2400" b="1" spc="-300" dirty="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20000"/>
                    </a:prstClr>
                  </a:outerShdw>
                </a:effectLst>
                <a:latin typeface="김포평화고딕 Bold" panose="02000800000000000000" pitchFamily="2" charset="-127"/>
                <a:ea typeface="김포평화고딕 Bold" panose="02000800000000000000" pitchFamily="2" charset="-127"/>
                <a:cs typeface="Arial Black" panose="020B0604020202020204" pitchFamily="34" charset="0"/>
              </a:rPr>
              <a:t>및 모델 설계</a:t>
            </a:r>
            <a:endParaRPr kumimoji="1" lang="ko-Kore-KR" altLang="en-US" sz="2400" b="1" spc="-300" dirty="0">
              <a:solidFill>
                <a:schemeClr val="bg1"/>
              </a:solidFill>
              <a:effectLst>
                <a:outerShdw blurRad="63500" algn="ctr" rotWithShape="0">
                  <a:prstClr val="black">
                    <a:alpha val="20000"/>
                  </a:prstClr>
                </a:outerShdw>
              </a:effectLst>
              <a:latin typeface="김포평화고딕 Bold" panose="02000800000000000000" pitchFamily="2" charset="-127"/>
              <a:ea typeface="김포평화고딕 Bold" panose="02000800000000000000" pitchFamily="2" charset="-127"/>
              <a:cs typeface="Arial Black" panose="020B0604020202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D6242E2-A5C6-0648-BACD-2CFC4159DC29}"/>
              </a:ext>
            </a:extLst>
          </p:cNvPr>
          <p:cNvSpPr txBox="1"/>
          <p:nvPr/>
        </p:nvSpPr>
        <p:spPr>
          <a:xfrm>
            <a:off x="1954467" y="4506060"/>
            <a:ext cx="20284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spc="-300" dirty="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20000"/>
                    </a:prstClr>
                  </a:outerShdw>
                </a:effectLst>
                <a:latin typeface="김포평화고딕 Bold" panose="02000800000000000000" pitchFamily="2" charset="-127"/>
                <a:ea typeface="김포평화고딕 Bold" panose="02000800000000000000" pitchFamily="2" charset="-127"/>
                <a:cs typeface="Arial Black" panose="020B0604020202020204" pitchFamily="34" charset="0"/>
              </a:rPr>
              <a:t>배우 점수 계산</a:t>
            </a:r>
            <a:endParaRPr kumimoji="1" lang="ko-Kore-KR" altLang="en-US" sz="2400" b="1" spc="-300" dirty="0">
              <a:solidFill>
                <a:schemeClr val="bg1"/>
              </a:solidFill>
              <a:effectLst>
                <a:outerShdw blurRad="63500" algn="ctr" rotWithShape="0">
                  <a:prstClr val="black">
                    <a:alpha val="20000"/>
                  </a:prstClr>
                </a:outerShdw>
              </a:effectLst>
              <a:latin typeface="김포평화고딕 Bold" panose="02000800000000000000" pitchFamily="2" charset="-127"/>
              <a:ea typeface="김포평화고딕 Bold" panose="02000800000000000000" pitchFamily="2" charset="-127"/>
              <a:cs typeface="Arial Black" panose="020B060402020202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D6242E2-A5C6-0648-BACD-2CFC4159DC29}"/>
              </a:ext>
            </a:extLst>
          </p:cNvPr>
          <p:cNvSpPr txBox="1"/>
          <p:nvPr/>
        </p:nvSpPr>
        <p:spPr>
          <a:xfrm>
            <a:off x="6969482" y="2675649"/>
            <a:ext cx="12137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b="1" spc="-300" dirty="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20000"/>
                    </a:prstClr>
                  </a:outerShdw>
                </a:effectLst>
                <a:latin typeface="김포평화고딕 Bold" panose="02000800000000000000" pitchFamily="2" charset="-127"/>
                <a:ea typeface="김포평화고딕 Bold" panose="02000800000000000000" pitchFamily="2" charset="-127"/>
                <a:cs typeface="Arial Black" panose="020B0604020202020204" pitchFamily="34" charset="0"/>
              </a:rPr>
              <a:t>계정 기능</a:t>
            </a:r>
            <a:endParaRPr kumimoji="1" lang="ko-Kore-KR" altLang="en-US" sz="2400" b="1" spc="-300" dirty="0">
              <a:solidFill>
                <a:schemeClr val="bg1"/>
              </a:solidFill>
              <a:effectLst>
                <a:outerShdw blurRad="63500" algn="ctr" rotWithShape="0">
                  <a:prstClr val="black">
                    <a:alpha val="20000"/>
                  </a:prstClr>
                </a:outerShdw>
              </a:effectLst>
              <a:latin typeface="김포평화고딕 Bold" panose="02000800000000000000" pitchFamily="2" charset="-127"/>
              <a:ea typeface="김포평화고딕 Bold" panose="02000800000000000000" pitchFamily="2" charset="-127"/>
              <a:cs typeface="Arial Black" panose="020B0604020202020204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D6242E2-A5C6-0648-BACD-2CFC4159DC29}"/>
              </a:ext>
            </a:extLst>
          </p:cNvPr>
          <p:cNvSpPr txBox="1"/>
          <p:nvPr/>
        </p:nvSpPr>
        <p:spPr>
          <a:xfrm>
            <a:off x="6969482" y="3290024"/>
            <a:ext cx="12137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b="1" spc="-300" dirty="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20000"/>
                    </a:prstClr>
                  </a:outerShdw>
                </a:effectLst>
                <a:latin typeface="김포평화고딕 Bold" panose="02000800000000000000" pitchFamily="2" charset="-127"/>
                <a:ea typeface="김포평화고딕 Bold" panose="02000800000000000000" pitchFamily="2" charset="-127"/>
                <a:cs typeface="Arial Black" panose="020B0604020202020204" pitchFamily="34" charset="0"/>
              </a:rPr>
              <a:t>댓글 기능</a:t>
            </a:r>
            <a:endParaRPr kumimoji="1" lang="ko-Kore-KR" altLang="en-US" sz="2400" b="1" spc="-300" dirty="0">
              <a:solidFill>
                <a:schemeClr val="bg1"/>
              </a:solidFill>
              <a:effectLst>
                <a:outerShdw blurRad="63500" algn="ctr" rotWithShape="0">
                  <a:prstClr val="black">
                    <a:alpha val="20000"/>
                  </a:prstClr>
                </a:outerShdw>
              </a:effectLst>
              <a:latin typeface="김포평화고딕 Bold" panose="02000800000000000000" pitchFamily="2" charset="-127"/>
              <a:ea typeface="김포평화고딕 Bold" panose="02000800000000000000" pitchFamily="2" charset="-127"/>
              <a:cs typeface="Arial Black" panose="020B0604020202020204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D6242E2-A5C6-0648-BACD-2CFC4159DC29}"/>
              </a:ext>
            </a:extLst>
          </p:cNvPr>
          <p:cNvSpPr txBox="1"/>
          <p:nvPr/>
        </p:nvSpPr>
        <p:spPr>
          <a:xfrm>
            <a:off x="6967464" y="3906199"/>
            <a:ext cx="17524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b="1" spc="-300" dirty="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20000"/>
                    </a:prstClr>
                  </a:outerShdw>
                </a:effectLst>
                <a:latin typeface="김포평화고딕 Bold" panose="02000800000000000000" pitchFamily="2" charset="-127"/>
                <a:ea typeface="김포평화고딕 Bold" panose="02000800000000000000" pitchFamily="2" charset="-127"/>
                <a:cs typeface="Arial Black" panose="020B0604020202020204" pitchFamily="34" charset="0"/>
              </a:rPr>
              <a:t>영화 추천 기능</a:t>
            </a:r>
            <a:endParaRPr kumimoji="1" lang="ko-Kore-KR" altLang="en-US" sz="2400" b="1" spc="-300" dirty="0">
              <a:solidFill>
                <a:schemeClr val="bg1"/>
              </a:solidFill>
              <a:effectLst>
                <a:outerShdw blurRad="63500" algn="ctr" rotWithShape="0">
                  <a:prstClr val="black">
                    <a:alpha val="20000"/>
                  </a:prstClr>
                </a:outerShdw>
              </a:effectLst>
              <a:latin typeface="김포평화고딕 Bold" panose="02000800000000000000" pitchFamily="2" charset="-127"/>
              <a:ea typeface="김포평화고딕 Bold" panose="02000800000000000000" pitchFamily="2" charset="-127"/>
              <a:cs typeface="Arial Black" panose="020B0604020202020204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D6242E2-A5C6-0648-BACD-2CFC4159DC29}"/>
              </a:ext>
            </a:extLst>
          </p:cNvPr>
          <p:cNvSpPr txBox="1"/>
          <p:nvPr/>
        </p:nvSpPr>
        <p:spPr>
          <a:xfrm>
            <a:off x="6969482" y="4493182"/>
            <a:ext cx="17043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b="1" spc="-300" dirty="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20000"/>
                    </a:prstClr>
                  </a:outerShdw>
                </a:effectLst>
                <a:latin typeface="김포평화고딕 Bold" panose="02000800000000000000" pitchFamily="2" charset="-127"/>
                <a:ea typeface="김포평화고딕 Bold" panose="02000800000000000000" pitchFamily="2" charset="-127"/>
                <a:cs typeface="Arial Black" panose="020B0604020202020204" pitchFamily="34" charset="0"/>
              </a:rPr>
              <a:t>프로필 페이지</a:t>
            </a:r>
            <a:endParaRPr kumimoji="1" lang="ko-Kore-KR" altLang="en-US" sz="2400" b="1" spc="-300" dirty="0">
              <a:solidFill>
                <a:schemeClr val="bg1"/>
              </a:solidFill>
              <a:effectLst>
                <a:outerShdw blurRad="63500" algn="ctr" rotWithShape="0">
                  <a:prstClr val="black">
                    <a:alpha val="20000"/>
                  </a:prstClr>
                </a:outerShdw>
              </a:effectLst>
              <a:latin typeface="김포평화고딕 Bold" panose="02000800000000000000" pitchFamily="2" charset="-127"/>
              <a:ea typeface="김포평화고딕 Bold" panose="02000800000000000000" pitchFamily="2" charset="-127"/>
              <a:cs typeface="Arial Black" panose="020B0604020202020204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D6242E2-A5C6-0648-BACD-2CFC4159DC29}"/>
              </a:ext>
            </a:extLst>
          </p:cNvPr>
          <p:cNvSpPr txBox="1"/>
          <p:nvPr/>
        </p:nvSpPr>
        <p:spPr>
          <a:xfrm>
            <a:off x="6979270" y="5039614"/>
            <a:ext cx="22429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b="1" spc="-300" dirty="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20000"/>
                    </a:prstClr>
                  </a:outerShdw>
                </a:effectLst>
                <a:latin typeface="김포평화고딕 Bold" panose="02000800000000000000" pitchFamily="2" charset="-127"/>
                <a:ea typeface="김포평화고딕 Bold" panose="02000800000000000000" pitchFamily="2" charset="-127"/>
                <a:cs typeface="Arial Black" panose="020B0604020202020204" pitchFamily="34" charset="0"/>
              </a:rPr>
              <a:t>배우 디테일 페이지</a:t>
            </a:r>
            <a:endParaRPr kumimoji="1" lang="ko-Kore-KR" altLang="en-US" sz="2400" b="1" spc="-300" dirty="0">
              <a:solidFill>
                <a:schemeClr val="bg1"/>
              </a:solidFill>
              <a:effectLst>
                <a:outerShdw blurRad="63500" algn="ctr" rotWithShape="0">
                  <a:prstClr val="black">
                    <a:alpha val="20000"/>
                  </a:prstClr>
                </a:outerShdw>
              </a:effectLst>
              <a:latin typeface="김포평화고딕 Bold" panose="02000800000000000000" pitchFamily="2" charset="-127"/>
              <a:ea typeface="김포평화고딕 Bold" panose="02000800000000000000" pitchFamily="2" charset="-127"/>
              <a:cs typeface="Arial Black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7946457"/>
      </p:ext>
    </p:extLst>
  </p:cSld>
  <p:clrMapOvr>
    <a:masterClrMapping/>
  </p:clrMapOvr>
  <p:transition spd="slow">
    <p:cover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0597FC68-3532-0F43-8F99-7FE572B82F76}"/>
              </a:ext>
            </a:extLst>
          </p:cNvPr>
          <p:cNvSpPr/>
          <p:nvPr/>
        </p:nvSpPr>
        <p:spPr>
          <a:xfrm>
            <a:off x="4335694" y="0"/>
            <a:ext cx="7856306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ECF94986-55F6-0C4B-9EFA-2B02578626E3}"/>
              </a:ext>
            </a:extLst>
          </p:cNvPr>
          <p:cNvGrpSpPr/>
          <p:nvPr/>
        </p:nvGrpSpPr>
        <p:grpSpPr>
          <a:xfrm>
            <a:off x="0" y="0"/>
            <a:ext cx="8448268" cy="6858000"/>
            <a:chOff x="0" y="0"/>
            <a:chExt cx="8448268" cy="6858000"/>
          </a:xfrm>
          <a:solidFill>
            <a:srgbClr val="C00000"/>
          </a:solidFill>
        </p:grpSpPr>
        <p:sp>
          <p:nvSpPr>
            <p:cNvPr id="5" name="평행 사변형[P] 4">
              <a:extLst>
                <a:ext uri="{FF2B5EF4-FFF2-40B4-BE49-F238E27FC236}">
                  <a16:creationId xmlns:a16="http://schemas.microsoft.com/office/drawing/2014/main" id="{02A21740-D3D8-E940-BA50-BCB8B4E04608}"/>
                </a:ext>
              </a:extLst>
            </p:cNvPr>
            <p:cNvSpPr/>
            <p:nvPr/>
          </p:nvSpPr>
          <p:spPr>
            <a:xfrm>
              <a:off x="1256358" y="0"/>
              <a:ext cx="7191910" cy="6858000"/>
            </a:xfrm>
            <a:prstGeom prst="parallelogram">
              <a:avLst>
                <a:gd name="adj" fmla="val 5136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8FC1619-7FCD-8D45-9ACF-2620B44E4213}"/>
                </a:ext>
              </a:extLst>
            </p:cNvPr>
            <p:cNvSpPr/>
            <p:nvPr/>
          </p:nvSpPr>
          <p:spPr>
            <a:xfrm>
              <a:off x="0" y="0"/>
              <a:ext cx="4841101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E1D72E3-9E0A-C947-8FDB-CEB4F1F0ED8A}"/>
              </a:ext>
            </a:extLst>
          </p:cNvPr>
          <p:cNvSpPr/>
          <p:nvPr/>
        </p:nvSpPr>
        <p:spPr>
          <a:xfrm>
            <a:off x="352747" y="362164"/>
            <a:ext cx="11486507" cy="6133673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8D38E6E-8DDB-D84B-892F-950563C3454A}"/>
              </a:ext>
            </a:extLst>
          </p:cNvPr>
          <p:cNvSpPr txBox="1"/>
          <p:nvPr/>
        </p:nvSpPr>
        <p:spPr>
          <a:xfrm>
            <a:off x="991916" y="1188171"/>
            <a:ext cx="9412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200" b="1" dirty="0">
                <a:solidFill>
                  <a:schemeClr val="bg1"/>
                </a:solidFill>
                <a:latin typeface="김포평화고딕 Bold" panose="02000800000000000000" pitchFamily="2" charset="-127"/>
                <a:ea typeface="김포평화고딕 Bold" panose="02000800000000000000" pitchFamily="2" charset="-127"/>
                <a:cs typeface="Arial Black" panose="020B0604020202020204" pitchFamily="34" charset="0"/>
              </a:rPr>
              <a:t>팀원</a:t>
            </a:r>
            <a:endParaRPr kumimoji="1" lang="ko-Kore-KR" altLang="en-US" sz="3200" b="1" dirty="0">
              <a:solidFill>
                <a:schemeClr val="bg1"/>
              </a:solidFill>
              <a:latin typeface="김포평화고딕 Bold" panose="02000800000000000000" pitchFamily="2" charset="-127"/>
              <a:ea typeface="김포평화고딕 Bold" panose="02000800000000000000" pitchFamily="2" charset="-127"/>
              <a:cs typeface="Arial Black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059176-DF6E-2248-B87C-269E2C49BD67}"/>
              </a:ext>
            </a:extLst>
          </p:cNvPr>
          <p:cNvSpPr txBox="1"/>
          <p:nvPr/>
        </p:nvSpPr>
        <p:spPr>
          <a:xfrm>
            <a:off x="836944" y="664778"/>
            <a:ext cx="25939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 b="1" dirty="0">
                <a:solidFill>
                  <a:srgbClr val="FF0000"/>
                </a:solidFill>
                <a:latin typeface="김포평화고딕 Bold" panose="02000800000000000000" pitchFamily="2" charset="-127"/>
                <a:ea typeface="김포평화고딕 Bold" panose="02000800000000000000" pitchFamily="2" charset="-127"/>
                <a:cs typeface="Arial Black" panose="020B0604020202020204" pitchFamily="34" charset="0"/>
              </a:rPr>
              <a:t>팀원 소개 및 역할 분담</a:t>
            </a:r>
            <a:endParaRPr kumimoji="1" lang="ko-Kore-KR" altLang="en-US" sz="2000" b="1" dirty="0">
              <a:solidFill>
                <a:srgbClr val="FF0000"/>
              </a:solidFill>
              <a:latin typeface="김포평화고딕 Bold" panose="02000800000000000000" pitchFamily="2" charset="-127"/>
              <a:ea typeface="김포평화고딕 Bold" panose="02000800000000000000" pitchFamily="2" charset="-127"/>
              <a:cs typeface="Arial Black" panose="020B060402020202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D6242E2-A5C6-0648-BACD-2CFC4159DC29}"/>
              </a:ext>
            </a:extLst>
          </p:cNvPr>
          <p:cNvSpPr txBox="1"/>
          <p:nvPr/>
        </p:nvSpPr>
        <p:spPr>
          <a:xfrm>
            <a:off x="1866098" y="1353863"/>
            <a:ext cx="7761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 b="1" spc="-300" dirty="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20000"/>
                    </a:prstClr>
                  </a:outerShdw>
                </a:effectLst>
                <a:latin typeface="김포평화고딕 Bold" panose="02000800000000000000" pitchFamily="2" charset="-127"/>
                <a:ea typeface="김포평화고딕 Bold" panose="02000800000000000000" pitchFamily="2" charset="-127"/>
                <a:cs typeface="Arial Black" panose="020B0604020202020204" pitchFamily="34" charset="0"/>
              </a:rPr>
              <a:t>김효근</a:t>
            </a:r>
            <a:endParaRPr kumimoji="1" lang="ko-Kore-KR" altLang="en-US" sz="2000" b="1" spc="-300" dirty="0">
              <a:solidFill>
                <a:schemeClr val="bg1"/>
              </a:solidFill>
              <a:effectLst>
                <a:outerShdw blurRad="63500" algn="ctr" rotWithShape="0">
                  <a:prstClr val="black">
                    <a:alpha val="20000"/>
                  </a:prstClr>
                </a:outerShdw>
              </a:effectLst>
              <a:latin typeface="김포평화고딕 Bold" panose="02000800000000000000" pitchFamily="2" charset="-127"/>
              <a:ea typeface="김포평화고딕 Bold" panose="02000800000000000000" pitchFamily="2" charset="-127"/>
              <a:cs typeface="Arial Black" panose="020B0604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F059176-DF6E-2248-B87C-269E2C49BD67}"/>
              </a:ext>
            </a:extLst>
          </p:cNvPr>
          <p:cNvSpPr txBox="1"/>
          <p:nvPr/>
        </p:nvSpPr>
        <p:spPr>
          <a:xfrm>
            <a:off x="10474414" y="-43108"/>
            <a:ext cx="17175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4000" b="1" dirty="0">
                <a:solidFill>
                  <a:srgbClr val="FF0000"/>
                </a:solidFill>
                <a:latin typeface="Arial Black" panose="020B0604020202020204" pitchFamily="34" charset="0"/>
                <a:ea typeface="NanumSquareOTF ExtraBold" panose="020B0600000101010101" pitchFamily="34" charset="-127"/>
                <a:cs typeface="Arial Black" panose="020B0604020202020204" pitchFamily="34" charset="0"/>
              </a:rPr>
              <a:t>TADB</a:t>
            </a:r>
            <a:endParaRPr kumimoji="1" lang="ko-Kore-KR" altLang="en-US" sz="4000" b="1" dirty="0">
              <a:solidFill>
                <a:srgbClr val="FF0000"/>
              </a:solidFill>
              <a:latin typeface="Arial Black" panose="020B0604020202020204" pitchFamily="34" charset="0"/>
              <a:ea typeface="NanumSquareOTF ExtraBold" panose="020B0600000101010101" pitchFamily="34" charset="-127"/>
              <a:cs typeface="Arial Black" panose="020B0604020202020204" pitchFamily="34" charset="0"/>
            </a:endParaRPr>
          </a:p>
        </p:txBody>
      </p:sp>
      <p:cxnSp>
        <p:nvCxnSpPr>
          <p:cNvPr id="27" name="직선 연결선[R] 2">
            <a:extLst>
              <a:ext uri="{FF2B5EF4-FFF2-40B4-BE49-F238E27FC236}">
                <a16:creationId xmlns:a16="http://schemas.microsoft.com/office/drawing/2014/main" id="{1FF49F5E-D548-C245-AB8F-4A88FC6E0AC3}"/>
              </a:ext>
            </a:extLst>
          </p:cNvPr>
          <p:cNvCxnSpPr>
            <a:cxnSpLocks/>
          </p:cNvCxnSpPr>
          <p:nvPr/>
        </p:nvCxnSpPr>
        <p:spPr>
          <a:xfrm>
            <a:off x="962486" y="1277594"/>
            <a:ext cx="0" cy="40593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1D6242E2-A5C6-0648-BACD-2CFC4159DC29}"/>
              </a:ext>
            </a:extLst>
          </p:cNvPr>
          <p:cNvSpPr txBox="1"/>
          <p:nvPr/>
        </p:nvSpPr>
        <p:spPr>
          <a:xfrm>
            <a:off x="1334548" y="2042948"/>
            <a:ext cx="14542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en-US" sz="2400" b="1" spc="-300" dirty="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20000"/>
                    </a:prstClr>
                  </a:outerShdw>
                </a:effectLst>
                <a:latin typeface="김포평화고딕 Bold" panose="02000800000000000000" pitchFamily="2" charset="-127"/>
                <a:ea typeface="김포평화고딕 Bold" panose="02000800000000000000" pitchFamily="2" charset="-127"/>
                <a:cs typeface="Arial Black" panose="020B0604020202020204" pitchFamily="34" charset="0"/>
              </a:rPr>
              <a:t>Back-End</a:t>
            </a:r>
            <a:endParaRPr kumimoji="1" lang="ko-Kore-KR" altLang="en-US" sz="2400" b="1" spc="-300" dirty="0">
              <a:solidFill>
                <a:schemeClr val="bg1"/>
              </a:solidFill>
              <a:effectLst>
                <a:outerShdw blurRad="63500" algn="ctr" rotWithShape="0">
                  <a:prstClr val="black">
                    <a:alpha val="20000"/>
                  </a:prstClr>
                </a:outerShdw>
              </a:effectLst>
              <a:latin typeface="김포평화고딕 Bold" panose="02000800000000000000" pitchFamily="2" charset="-127"/>
              <a:ea typeface="김포평화고딕 Bold" panose="02000800000000000000" pitchFamily="2" charset="-127"/>
              <a:cs typeface="Arial Black" panose="020B0604020202020204" pitchFamily="34" charset="0"/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47A96B7C-16A8-D044-83A4-D3E19A0B1D3C}"/>
              </a:ext>
            </a:extLst>
          </p:cNvPr>
          <p:cNvSpPr/>
          <p:nvPr/>
        </p:nvSpPr>
        <p:spPr>
          <a:xfrm>
            <a:off x="1749985" y="2791111"/>
            <a:ext cx="148384" cy="148384"/>
          </a:xfrm>
          <a:prstGeom prst="ellipse">
            <a:avLst/>
          </a:prstGeom>
          <a:solidFill>
            <a:srgbClr val="FF0000">
              <a:alpha val="95000"/>
            </a:srgbClr>
          </a:solidFill>
          <a:ln w="1079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kumimoji="1" lang="ko-Kore-KR" altLang="en-US" sz="1600" b="1" dirty="0">
              <a:solidFill>
                <a:schemeClr val="bg1"/>
              </a:solidFill>
              <a:latin typeface="Arial Black" panose="020B0A04020102020204" pitchFamily="34" charset="0"/>
              <a:ea typeface="+mj-ea"/>
              <a:cs typeface="Arial Black" panose="020B0604020202020204" pitchFamily="34" charset="0"/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47A96B7C-16A8-D044-83A4-D3E19A0B1D3C}"/>
              </a:ext>
            </a:extLst>
          </p:cNvPr>
          <p:cNvSpPr/>
          <p:nvPr/>
        </p:nvSpPr>
        <p:spPr>
          <a:xfrm>
            <a:off x="1745236" y="3387077"/>
            <a:ext cx="148384" cy="148384"/>
          </a:xfrm>
          <a:prstGeom prst="ellipse">
            <a:avLst/>
          </a:prstGeom>
          <a:solidFill>
            <a:srgbClr val="FF0000">
              <a:alpha val="95000"/>
            </a:srgbClr>
          </a:solidFill>
          <a:ln w="1079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kumimoji="1" lang="ko-Kore-KR" altLang="en-US" sz="1600" b="1" dirty="0">
              <a:solidFill>
                <a:schemeClr val="bg1"/>
              </a:solidFill>
              <a:latin typeface="Arial Black" panose="020B0A04020102020204" pitchFamily="34" charset="0"/>
              <a:ea typeface="+mj-ea"/>
              <a:cs typeface="Arial Black" panose="020B0604020202020204" pitchFamily="34" charset="0"/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47A96B7C-16A8-D044-83A4-D3E19A0B1D3C}"/>
              </a:ext>
            </a:extLst>
          </p:cNvPr>
          <p:cNvSpPr/>
          <p:nvPr/>
        </p:nvSpPr>
        <p:spPr>
          <a:xfrm>
            <a:off x="1755939" y="3982217"/>
            <a:ext cx="148384" cy="148384"/>
          </a:xfrm>
          <a:prstGeom prst="ellipse">
            <a:avLst/>
          </a:prstGeom>
          <a:solidFill>
            <a:srgbClr val="FF0000">
              <a:alpha val="95000"/>
            </a:srgbClr>
          </a:solidFill>
          <a:ln w="1079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kumimoji="1" lang="ko-Kore-KR" altLang="en-US" sz="1600" b="1" dirty="0">
              <a:solidFill>
                <a:schemeClr val="bg1"/>
              </a:solidFill>
              <a:latin typeface="Arial Black" panose="020B0A04020102020204" pitchFamily="34" charset="0"/>
              <a:ea typeface="+mj-ea"/>
              <a:cs typeface="Arial Black" panose="020B0604020202020204" pitchFamily="34" charset="0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47A96B7C-16A8-D044-83A4-D3E19A0B1D3C}"/>
              </a:ext>
            </a:extLst>
          </p:cNvPr>
          <p:cNvSpPr/>
          <p:nvPr/>
        </p:nvSpPr>
        <p:spPr>
          <a:xfrm>
            <a:off x="1745236" y="4577357"/>
            <a:ext cx="148384" cy="148384"/>
          </a:xfrm>
          <a:prstGeom prst="ellipse">
            <a:avLst/>
          </a:prstGeom>
          <a:solidFill>
            <a:srgbClr val="FF0000">
              <a:alpha val="95000"/>
            </a:srgbClr>
          </a:solidFill>
          <a:ln w="1079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kumimoji="1" lang="ko-Kore-KR" altLang="en-US" sz="1600" b="1" dirty="0">
              <a:solidFill>
                <a:schemeClr val="bg1"/>
              </a:solidFill>
              <a:latin typeface="Arial Black" panose="020B0A04020102020204" pitchFamily="34" charset="0"/>
              <a:ea typeface="+mj-ea"/>
              <a:cs typeface="Arial Black" panose="020B0604020202020204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D6242E2-A5C6-0648-BACD-2CFC4159DC29}"/>
              </a:ext>
            </a:extLst>
          </p:cNvPr>
          <p:cNvSpPr txBox="1"/>
          <p:nvPr/>
        </p:nvSpPr>
        <p:spPr>
          <a:xfrm>
            <a:off x="6388003" y="2042947"/>
            <a:ext cx="15395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en-US" sz="2400" b="1" spc="-300" dirty="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20000"/>
                    </a:prstClr>
                  </a:outerShdw>
                </a:effectLst>
                <a:latin typeface="김포평화고딕 Bold" panose="02000800000000000000" pitchFamily="2" charset="-127"/>
                <a:ea typeface="김포평화고딕 Bold" panose="02000800000000000000" pitchFamily="2" charset="-127"/>
                <a:cs typeface="Arial Black" panose="020B0604020202020204" pitchFamily="34" charset="0"/>
              </a:rPr>
              <a:t>Front-End</a:t>
            </a:r>
            <a:endParaRPr kumimoji="1" lang="ko-Kore-KR" altLang="en-US" sz="2400" b="1" spc="-300" dirty="0">
              <a:solidFill>
                <a:schemeClr val="bg1"/>
              </a:solidFill>
              <a:effectLst>
                <a:outerShdw blurRad="63500" algn="ctr" rotWithShape="0">
                  <a:prstClr val="black">
                    <a:alpha val="20000"/>
                  </a:prstClr>
                </a:outerShdw>
              </a:effectLst>
              <a:latin typeface="김포평화고딕 Bold" panose="02000800000000000000" pitchFamily="2" charset="-127"/>
              <a:ea typeface="김포평화고딕 Bold" panose="02000800000000000000" pitchFamily="2" charset="-127"/>
              <a:cs typeface="Arial Black" panose="020B0604020202020204" pitchFamily="34" charset="0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47A96B7C-16A8-D044-83A4-D3E19A0B1D3C}"/>
              </a:ext>
            </a:extLst>
          </p:cNvPr>
          <p:cNvSpPr/>
          <p:nvPr/>
        </p:nvSpPr>
        <p:spPr>
          <a:xfrm>
            <a:off x="6768485" y="2789385"/>
            <a:ext cx="148384" cy="148384"/>
          </a:xfrm>
          <a:prstGeom prst="ellipse">
            <a:avLst/>
          </a:prstGeom>
          <a:solidFill>
            <a:srgbClr val="FF0000">
              <a:alpha val="95000"/>
            </a:srgbClr>
          </a:solidFill>
          <a:ln w="1079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kumimoji="1" lang="ko-Kore-KR" altLang="en-US" sz="1600" b="1" dirty="0">
              <a:solidFill>
                <a:schemeClr val="bg1"/>
              </a:solidFill>
              <a:latin typeface="Arial Black" panose="020B0A04020102020204" pitchFamily="34" charset="0"/>
              <a:ea typeface="+mj-ea"/>
              <a:cs typeface="Arial Black" panose="020B0604020202020204" pitchFamily="34" charset="0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47A96B7C-16A8-D044-83A4-D3E19A0B1D3C}"/>
              </a:ext>
            </a:extLst>
          </p:cNvPr>
          <p:cNvSpPr/>
          <p:nvPr/>
        </p:nvSpPr>
        <p:spPr>
          <a:xfrm>
            <a:off x="6763736" y="3385351"/>
            <a:ext cx="148384" cy="148384"/>
          </a:xfrm>
          <a:prstGeom prst="ellipse">
            <a:avLst/>
          </a:prstGeom>
          <a:solidFill>
            <a:srgbClr val="FF0000">
              <a:alpha val="95000"/>
            </a:srgbClr>
          </a:solidFill>
          <a:ln w="1079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kumimoji="1" lang="ko-Kore-KR" altLang="en-US" sz="1600" b="1" dirty="0">
              <a:solidFill>
                <a:schemeClr val="bg1"/>
              </a:solidFill>
              <a:latin typeface="Arial Black" panose="020B0A04020102020204" pitchFamily="34" charset="0"/>
              <a:ea typeface="+mj-ea"/>
              <a:cs typeface="Arial Black" panose="020B0604020202020204" pitchFamily="34" charset="0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47A96B7C-16A8-D044-83A4-D3E19A0B1D3C}"/>
              </a:ext>
            </a:extLst>
          </p:cNvPr>
          <p:cNvSpPr/>
          <p:nvPr/>
        </p:nvSpPr>
        <p:spPr>
          <a:xfrm>
            <a:off x="6774439" y="3980491"/>
            <a:ext cx="148384" cy="148384"/>
          </a:xfrm>
          <a:prstGeom prst="ellipse">
            <a:avLst/>
          </a:prstGeom>
          <a:solidFill>
            <a:srgbClr val="FF0000">
              <a:alpha val="95000"/>
            </a:srgbClr>
          </a:solidFill>
          <a:ln w="1079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kumimoji="1" lang="ko-Kore-KR" altLang="en-US" sz="1600" b="1" dirty="0">
              <a:solidFill>
                <a:schemeClr val="bg1"/>
              </a:solidFill>
              <a:latin typeface="Arial Black" panose="020B0A04020102020204" pitchFamily="34" charset="0"/>
              <a:ea typeface="+mj-ea"/>
              <a:cs typeface="Arial Black" panose="020B0604020202020204" pitchFamily="34" charset="0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47A96B7C-16A8-D044-83A4-D3E19A0B1D3C}"/>
              </a:ext>
            </a:extLst>
          </p:cNvPr>
          <p:cNvSpPr/>
          <p:nvPr/>
        </p:nvSpPr>
        <p:spPr>
          <a:xfrm>
            <a:off x="6763736" y="4575631"/>
            <a:ext cx="148384" cy="148384"/>
          </a:xfrm>
          <a:prstGeom prst="ellipse">
            <a:avLst/>
          </a:prstGeom>
          <a:solidFill>
            <a:srgbClr val="FF0000">
              <a:alpha val="95000"/>
            </a:srgbClr>
          </a:solidFill>
          <a:ln w="1079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kumimoji="1" lang="ko-Kore-KR" altLang="en-US" sz="1600" b="1" dirty="0">
              <a:solidFill>
                <a:schemeClr val="bg1"/>
              </a:solidFill>
              <a:latin typeface="Arial Black" panose="020B0A04020102020204" pitchFamily="34" charset="0"/>
              <a:ea typeface="+mj-ea"/>
              <a:cs typeface="Arial Black" panose="020B0604020202020204" pitchFamily="34" charset="0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47A96B7C-16A8-D044-83A4-D3E19A0B1D3C}"/>
              </a:ext>
            </a:extLst>
          </p:cNvPr>
          <p:cNvSpPr/>
          <p:nvPr/>
        </p:nvSpPr>
        <p:spPr>
          <a:xfrm>
            <a:off x="6768485" y="5196254"/>
            <a:ext cx="148384" cy="148384"/>
          </a:xfrm>
          <a:prstGeom prst="ellipse">
            <a:avLst/>
          </a:prstGeom>
          <a:solidFill>
            <a:srgbClr val="FF0000">
              <a:alpha val="95000"/>
            </a:srgbClr>
          </a:solidFill>
          <a:ln w="1079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kumimoji="1" lang="ko-Kore-KR" altLang="en-US" sz="1600" b="1" dirty="0">
              <a:solidFill>
                <a:schemeClr val="bg1"/>
              </a:solidFill>
              <a:latin typeface="Arial Black" panose="020B0A04020102020204" pitchFamily="34" charset="0"/>
              <a:ea typeface="+mj-ea"/>
              <a:cs typeface="Arial Black" panose="020B0604020202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D6242E2-A5C6-0648-BACD-2CFC4159DC29}"/>
              </a:ext>
            </a:extLst>
          </p:cNvPr>
          <p:cNvSpPr txBox="1"/>
          <p:nvPr/>
        </p:nvSpPr>
        <p:spPr>
          <a:xfrm>
            <a:off x="1949823" y="2675959"/>
            <a:ext cx="17043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b="1" spc="-300" dirty="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20000"/>
                    </a:prstClr>
                  </a:outerShdw>
                </a:effectLst>
                <a:latin typeface="김포평화고딕 Bold" panose="02000800000000000000" pitchFamily="2" charset="-127"/>
                <a:ea typeface="김포평화고딕 Bold" panose="02000800000000000000" pitchFamily="2" charset="-127"/>
                <a:cs typeface="Arial Black" panose="020B0604020202020204" pitchFamily="34" charset="0"/>
              </a:rPr>
              <a:t>데이터 전처리</a:t>
            </a:r>
            <a:endParaRPr kumimoji="1" lang="ko-Kore-KR" altLang="en-US" sz="2400" b="1" spc="-300" dirty="0">
              <a:solidFill>
                <a:schemeClr val="bg1"/>
              </a:solidFill>
              <a:effectLst>
                <a:outerShdw blurRad="63500" algn="ctr" rotWithShape="0">
                  <a:prstClr val="black">
                    <a:alpha val="20000"/>
                  </a:prstClr>
                </a:outerShdw>
              </a:effectLst>
              <a:latin typeface="김포평화고딕 Bold" panose="02000800000000000000" pitchFamily="2" charset="-127"/>
              <a:ea typeface="김포평화고딕 Bold" panose="02000800000000000000" pitchFamily="2" charset="-127"/>
              <a:cs typeface="Arial Black" panose="020B0604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D6242E2-A5C6-0648-BACD-2CFC4159DC29}"/>
              </a:ext>
            </a:extLst>
          </p:cNvPr>
          <p:cNvSpPr txBox="1"/>
          <p:nvPr/>
        </p:nvSpPr>
        <p:spPr>
          <a:xfrm>
            <a:off x="1945074" y="3290024"/>
            <a:ext cx="23631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b="1" spc="-300" dirty="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20000"/>
                    </a:prstClr>
                  </a:outerShdw>
                </a:effectLst>
                <a:latin typeface="김포평화고딕 Bold" panose="02000800000000000000" pitchFamily="2" charset="-127"/>
                <a:ea typeface="김포평화고딕 Bold" panose="02000800000000000000" pitchFamily="2" charset="-127"/>
                <a:cs typeface="Arial Black" panose="020B0604020202020204" pitchFamily="34" charset="0"/>
              </a:rPr>
              <a:t>기초 </a:t>
            </a:r>
            <a:r>
              <a:rPr kumimoji="1" lang="en-US" altLang="ko-KR" sz="2400" b="1" spc="-300" dirty="0" err="1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20000"/>
                    </a:prstClr>
                  </a:outerShdw>
                </a:effectLst>
                <a:latin typeface="김포평화고딕 Bold" panose="02000800000000000000" pitchFamily="2" charset="-127"/>
                <a:ea typeface="김포평화고딕 Bold" panose="02000800000000000000" pitchFamily="2" charset="-127"/>
                <a:cs typeface="Arial Black" panose="020B0604020202020204" pitchFamily="34" charset="0"/>
              </a:rPr>
              <a:t>serializer</a:t>
            </a:r>
            <a:r>
              <a:rPr kumimoji="1" lang="en-US" altLang="ko-KR" sz="2400" b="1" spc="-300" dirty="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20000"/>
                    </a:prstClr>
                  </a:outerShdw>
                </a:effectLst>
                <a:latin typeface="김포평화고딕 Bold" panose="02000800000000000000" pitchFamily="2" charset="-127"/>
                <a:ea typeface="김포평화고딕 Bold" panose="02000800000000000000" pitchFamily="2" charset="-127"/>
                <a:cs typeface="Arial Black" panose="020B0604020202020204" pitchFamily="34" charset="0"/>
              </a:rPr>
              <a:t> </a:t>
            </a:r>
            <a:r>
              <a:rPr kumimoji="1" lang="ko-KR" altLang="en-US" sz="2400" b="1" spc="-300" dirty="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20000"/>
                    </a:prstClr>
                  </a:outerShdw>
                </a:effectLst>
                <a:latin typeface="김포평화고딕 Bold" panose="02000800000000000000" pitchFamily="2" charset="-127"/>
                <a:ea typeface="김포평화고딕 Bold" panose="02000800000000000000" pitchFamily="2" charset="-127"/>
                <a:cs typeface="Arial Black" panose="020B0604020202020204" pitchFamily="34" charset="0"/>
              </a:rPr>
              <a:t>제작</a:t>
            </a:r>
            <a:endParaRPr kumimoji="1" lang="ko-Kore-KR" altLang="en-US" sz="2400" b="1" spc="-300" dirty="0">
              <a:solidFill>
                <a:schemeClr val="bg1"/>
              </a:solidFill>
              <a:effectLst>
                <a:outerShdw blurRad="63500" algn="ctr" rotWithShape="0">
                  <a:prstClr val="black">
                    <a:alpha val="20000"/>
                  </a:prstClr>
                </a:outerShdw>
              </a:effectLst>
              <a:latin typeface="김포평화고딕 Bold" panose="02000800000000000000" pitchFamily="2" charset="-127"/>
              <a:ea typeface="김포평화고딕 Bold" panose="02000800000000000000" pitchFamily="2" charset="-127"/>
              <a:cs typeface="Arial Black" panose="020B0604020202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D6242E2-A5C6-0648-BACD-2CFC4159DC29}"/>
              </a:ext>
            </a:extLst>
          </p:cNvPr>
          <p:cNvSpPr txBox="1"/>
          <p:nvPr/>
        </p:nvSpPr>
        <p:spPr>
          <a:xfrm>
            <a:off x="1947001" y="3898042"/>
            <a:ext cx="21098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spc="-300" dirty="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20000"/>
                    </a:prstClr>
                  </a:outerShdw>
                </a:effectLst>
                <a:latin typeface="김포평화고딕 Bold" panose="02000800000000000000" pitchFamily="2" charset="-127"/>
                <a:ea typeface="김포평화고딕 Bold" panose="02000800000000000000" pitchFamily="2" charset="-127"/>
                <a:cs typeface="Arial Black" panose="020B0604020202020204" pitchFamily="34" charset="0"/>
              </a:rPr>
              <a:t>ERD </a:t>
            </a:r>
            <a:r>
              <a:rPr kumimoji="1" lang="ko-KR" altLang="en-US" sz="2400" b="1" spc="-300" dirty="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20000"/>
                    </a:prstClr>
                  </a:outerShdw>
                </a:effectLst>
                <a:latin typeface="김포평화고딕 Bold" panose="02000800000000000000" pitchFamily="2" charset="-127"/>
                <a:ea typeface="김포평화고딕 Bold" panose="02000800000000000000" pitchFamily="2" charset="-127"/>
                <a:cs typeface="Arial Black" panose="020B0604020202020204" pitchFamily="34" charset="0"/>
              </a:rPr>
              <a:t>및 모델 설계</a:t>
            </a:r>
            <a:endParaRPr kumimoji="1" lang="ko-Kore-KR" altLang="en-US" sz="2400" b="1" spc="-300" dirty="0">
              <a:solidFill>
                <a:schemeClr val="bg1"/>
              </a:solidFill>
              <a:effectLst>
                <a:outerShdw blurRad="63500" algn="ctr" rotWithShape="0">
                  <a:prstClr val="black">
                    <a:alpha val="20000"/>
                  </a:prstClr>
                </a:outerShdw>
              </a:effectLst>
              <a:latin typeface="김포평화고딕 Bold" panose="02000800000000000000" pitchFamily="2" charset="-127"/>
              <a:ea typeface="김포평화고딕 Bold" panose="02000800000000000000" pitchFamily="2" charset="-127"/>
              <a:cs typeface="Arial Black" panose="020B0604020202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D6242E2-A5C6-0648-BACD-2CFC4159DC29}"/>
              </a:ext>
            </a:extLst>
          </p:cNvPr>
          <p:cNvSpPr txBox="1"/>
          <p:nvPr/>
        </p:nvSpPr>
        <p:spPr>
          <a:xfrm>
            <a:off x="1954467" y="4506060"/>
            <a:ext cx="2291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b="1" spc="-300" dirty="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20000"/>
                    </a:prstClr>
                  </a:outerShdw>
                </a:effectLst>
                <a:latin typeface="김포평화고딕 Bold" panose="02000800000000000000" pitchFamily="2" charset="-127"/>
                <a:ea typeface="김포평화고딕 Bold" panose="02000800000000000000" pitchFamily="2" charset="-127"/>
                <a:cs typeface="Arial Black" panose="020B0604020202020204" pitchFamily="34" charset="0"/>
              </a:rPr>
              <a:t>배우 점수 계산 수정</a:t>
            </a:r>
            <a:endParaRPr kumimoji="1" lang="ko-Kore-KR" altLang="en-US" sz="2400" b="1" spc="-300" dirty="0">
              <a:solidFill>
                <a:schemeClr val="bg1"/>
              </a:solidFill>
              <a:effectLst>
                <a:outerShdw blurRad="63500" algn="ctr" rotWithShape="0">
                  <a:prstClr val="black">
                    <a:alpha val="20000"/>
                  </a:prstClr>
                </a:outerShdw>
              </a:effectLst>
              <a:latin typeface="김포평화고딕 Bold" panose="02000800000000000000" pitchFamily="2" charset="-127"/>
              <a:ea typeface="김포평화고딕 Bold" panose="02000800000000000000" pitchFamily="2" charset="-127"/>
              <a:cs typeface="Arial Black" panose="020B060402020202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D6242E2-A5C6-0648-BACD-2CFC4159DC29}"/>
              </a:ext>
            </a:extLst>
          </p:cNvPr>
          <p:cNvSpPr txBox="1"/>
          <p:nvPr/>
        </p:nvSpPr>
        <p:spPr>
          <a:xfrm>
            <a:off x="6969482" y="2675649"/>
            <a:ext cx="12137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b="1" spc="-3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20000"/>
                    </a:prstClr>
                  </a:outerShdw>
                </a:effectLst>
                <a:latin typeface="김포평화고딕 Bold" panose="02000800000000000000" pitchFamily="2" charset="-127"/>
                <a:ea typeface="김포평화고딕 Bold" panose="02000800000000000000" pitchFamily="2" charset="-127"/>
                <a:cs typeface="Arial Black" panose="020B0604020202020204" pitchFamily="34" charset="0"/>
              </a:rPr>
              <a:t>검색 기능</a:t>
            </a:r>
            <a:endParaRPr kumimoji="1" lang="ko-Kore-KR" altLang="en-US" sz="2400" b="1" spc="-300" dirty="0">
              <a:solidFill>
                <a:schemeClr val="bg1"/>
              </a:solidFill>
              <a:effectLst>
                <a:outerShdw blurRad="63500" algn="ctr" rotWithShape="0">
                  <a:prstClr val="black">
                    <a:alpha val="20000"/>
                  </a:prstClr>
                </a:outerShdw>
              </a:effectLst>
              <a:latin typeface="김포평화고딕 Bold" panose="02000800000000000000" pitchFamily="2" charset="-127"/>
              <a:ea typeface="김포평화고딕 Bold" panose="02000800000000000000" pitchFamily="2" charset="-127"/>
              <a:cs typeface="Arial Black" panose="020B0604020202020204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D6242E2-A5C6-0648-BACD-2CFC4159DC29}"/>
              </a:ext>
            </a:extLst>
          </p:cNvPr>
          <p:cNvSpPr txBox="1"/>
          <p:nvPr/>
        </p:nvSpPr>
        <p:spPr>
          <a:xfrm>
            <a:off x="6969482" y="3290024"/>
            <a:ext cx="15071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b="1" spc="-300" dirty="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20000"/>
                    </a:prstClr>
                  </a:outerShdw>
                </a:effectLst>
                <a:latin typeface="김포평화고딕 Bold" panose="02000800000000000000" pitchFamily="2" charset="-127"/>
                <a:ea typeface="김포평화고딕 Bold" panose="02000800000000000000" pitchFamily="2" charset="-127"/>
                <a:cs typeface="Arial Black" panose="020B0604020202020204" pitchFamily="34" charset="0"/>
              </a:rPr>
              <a:t>메인 페이지</a:t>
            </a:r>
            <a:endParaRPr kumimoji="1" lang="ko-Kore-KR" altLang="en-US" sz="2400" b="1" spc="-300" dirty="0">
              <a:solidFill>
                <a:schemeClr val="bg1"/>
              </a:solidFill>
              <a:effectLst>
                <a:outerShdw blurRad="63500" algn="ctr" rotWithShape="0">
                  <a:prstClr val="black">
                    <a:alpha val="20000"/>
                  </a:prstClr>
                </a:outerShdw>
              </a:effectLst>
              <a:latin typeface="김포평화고딕 Bold" panose="02000800000000000000" pitchFamily="2" charset="-127"/>
              <a:ea typeface="김포평화고딕 Bold" panose="02000800000000000000" pitchFamily="2" charset="-127"/>
              <a:cs typeface="Arial Black" panose="020B0604020202020204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D6242E2-A5C6-0648-BACD-2CFC4159DC29}"/>
              </a:ext>
            </a:extLst>
          </p:cNvPr>
          <p:cNvSpPr txBox="1"/>
          <p:nvPr/>
        </p:nvSpPr>
        <p:spPr>
          <a:xfrm>
            <a:off x="6967464" y="3906199"/>
            <a:ext cx="38106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b="1" spc="-3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20000"/>
                    </a:prstClr>
                  </a:outerShdw>
                </a:effectLst>
                <a:latin typeface="김포평화고딕 Bold" panose="02000800000000000000" pitchFamily="2" charset="-127"/>
                <a:ea typeface="김포평화고딕 Bold" panose="02000800000000000000" pitchFamily="2" charset="-127"/>
                <a:cs typeface="Arial Black" panose="020B0604020202020204" pitchFamily="34" charset="0"/>
              </a:rPr>
              <a:t>배우 디테일 페이지 레이아웃 수정</a:t>
            </a:r>
            <a:endParaRPr kumimoji="1" lang="ko-Kore-KR" altLang="en-US" sz="2400" b="1" spc="-300" dirty="0">
              <a:solidFill>
                <a:schemeClr val="bg1"/>
              </a:solidFill>
              <a:effectLst>
                <a:outerShdw blurRad="63500" algn="ctr" rotWithShape="0">
                  <a:prstClr val="black">
                    <a:alpha val="20000"/>
                  </a:prstClr>
                </a:outerShdw>
              </a:effectLst>
              <a:latin typeface="김포평화고딕 Bold" panose="02000800000000000000" pitchFamily="2" charset="-127"/>
              <a:ea typeface="김포평화고딕 Bold" panose="02000800000000000000" pitchFamily="2" charset="-127"/>
              <a:cs typeface="Arial Black" panose="020B0604020202020204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D6242E2-A5C6-0648-BACD-2CFC4159DC29}"/>
              </a:ext>
            </a:extLst>
          </p:cNvPr>
          <p:cNvSpPr txBox="1"/>
          <p:nvPr/>
        </p:nvSpPr>
        <p:spPr>
          <a:xfrm>
            <a:off x="6969482" y="4493182"/>
            <a:ext cx="16562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b="1" spc="-300" dirty="0" err="1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20000"/>
                    </a:prstClr>
                  </a:outerShdw>
                </a:effectLst>
                <a:latin typeface="김포평화고딕 Bold" panose="02000800000000000000" pitchFamily="2" charset="-127"/>
                <a:ea typeface="김포평화고딕 Bold" panose="02000800000000000000" pitchFamily="2" charset="-127"/>
                <a:cs typeface="Arial Black" panose="020B0604020202020204" pitchFamily="34" charset="0"/>
              </a:rPr>
              <a:t>페이지네이션</a:t>
            </a:r>
            <a:endParaRPr kumimoji="1" lang="ko-Kore-KR" altLang="en-US" sz="2400" b="1" spc="-300" dirty="0">
              <a:solidFill>
                <a:schemeClr val="bg1"/>
              </a:solidFill>
              <a:effectLst>
                <a:outerShdw blurRad="63500" algn="ctr" rotWithShape="0">
                  <a:prstClr val="black">
                    <a:alpha val="20000"/>
                  </a:prstClr>
                </a:outerShdw>
              </a:effectLst>
              <a:latin typeface="김포평화고딕 Bold" panose="02000800000000000000" pitchFamily="2" charset="-127"/>
              <a:ea typeface="김포평화고딕 Bold" panose="02000800000000000000" pitchFamily="2" charset="-127"/>
              <a:cs typeface="Arial Black" panose="020B0604020202020204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D6242E2-A5C6-0648-BACD-2CFC4159DC29}"/>
              </a:ext>
            </a:extLst>
          </p:cNvPr>
          <p:cNvSpPr txBox="1"/>
          <p:nvPr/>
        </p:nvSpPr>
        <p:spPr>
          <a:xfrm>
            <a:off x="6979270" y="5039614"/>
            <a:ext cx="14590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b="1" spc="-300" dirty="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20000"/>
                    </a:prstClr>
                  </a:outerShdw>
                </a:effectLst>
                <a:latin typeface="김포평화고딕 Bold" panose="02000800000000000000" pitchFamily="2" charset="-127"/>
                <a:ea typeface="김포평화고딕 Bold" panose="02000800000000000000" pitchFamily="2" charset="-127"/>
                <a:cs typeface="Arial Black" panose="020B0604020202020204" pitchFamily="34" charset="0"/>
              </a:rPr>
              <a:t>검색 페이지</a:t>
            </a:r>
            <a:endParaRPr kumimoji="1" lang="ko-Kore-KR" altLang="en-US" sz="2400" b="1" spc="-300" dirty="0">
              <a:solidFill>
                <a:schemeClr val="bg1"/>
              </a:solidFill>
              <a:effectLst>
                <a:outerShdw blurRad="63500" algn="ctr" rotWithShape="0">
                  <a:prstClr val="black">
                    <a:alpha val="20000"/>
                  </a:prstClr>
                </a:outerShdw>
              </a:effectLst>
              <a:latin typeface="김포평화고딕 Bold" panose="02000800000000000000" pitchFamily="2" charset="-127"/>
              <a:ea typeface="김포평화고딕 Bold" panose="02000800000000000000" pitchFamily="2" charset="-127"/>
              <a:cs typeface="Arial Black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8114222"/>
      </p:ext>
    </p:extLst>
  </p:cSld>
  <p:clrMapOvr>
    <a:masterClrMapping/>
  </p:clrMapOvr>
  <p:transition spd="slow">
    <p:cover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0597FC68-3532-0F43-8F99-7FE572B82F76}"/>
                </a:ext>
              </a:extLst>
            </p:cNvPr>
            <p:cNvSpPr/>
            <p:nvPr/>
          </p:nvSpPr>
          <p:spPr>
            <a:xfrm>
              <a:off x="4335694" y="0"/>
              <a:ext cx="7856306" cy="6858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ECF94986-55F6-0C4B-9EFA-2B02578626E3}"/>
                </a:ext>
              </a:extLst>
            </p:cNvPr>
            <p:cNvGrpSpPr/>
            <p:nvPr/>
          </p:nvGrpSpPr>
          <p:grpSpPr>
            <a:xfrm>
              <a:off x="0" y="0"/>
              <a:ext cx="8448268" cy="6858000"/>
              <a:chOff x="0" y="0"/>
              <a:chExt cx="8448268" cy="6858000"/>
            </a:xfrm>
            <a:solidFill>
              <a:srgbClr val="C00000"/>
            </a:solidFill>
          </p:grpSpPr>
          <p:sp>
            <p:nvSpPr>
              <p:cNvPr id="5" name="평행 사변형[P] 4">
                <a:extLst>
                  <a:ext uri="{FF2B5EF4-FFF2-40B4-BE49-F238E27FC236}">
                    <a16:creationId xmlns:a16="http://schemas.microsoft.com/office/drawing/2014/main" id="{02A21740-D3D8-E940-BA50-BCB8B4E04608}"/>
                  </a:ext>
                </a:extLst>
              </p:cNvPr>
              <p:cNvSpPr/>
              <p:nvPr/>
            </p:nvSpPr>
            <p:spPr>
              <a:xfrm>
                <a:off x="1256358" y="0"/>
                <a:ext cx="7191910" cy="6858000"/>
              </a:xfrm>
              <a:prstGeom prst="parallelogram">
                <a:avLst>
                  <a:gd name="adj" fmla="val 5136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98FC1619-7FCD-8D45-9ACF-2620B44E4213}"/>
                  </a:ext>
                </a:extLst>
              </p:cNvPr>
              <p:cNvSpPr/>
              <p:nvPr/>
            </p:nvSpPr>
            <p:spPr>
              <a:xfrm>
                <a:off x="0" y="0"/>
                <a:ext cx="4841101" cy="6858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</p:grp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1E1D72E3-9E0A-C947-8FDB-CEB4F1F0ED8A}"/>
                </a:ext>
              </a:extLst>
            </p:cNvPr>
            <p:cNvSpPr/>
            <p:nvPr/>
          </p:nvSpPr>
          <p:spPr>
            <a:xfrm>
              <a:off x="352747" y="362164"/>
              <a:ext cx="11486507" cy="61336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B8D38E6E-8DDB-D84B-892F-950563C3454A}"/>
              </a:ext>
            </a:extLst>
          </p:cNvPr>
          <p:cNvSpPr txBox="1"/>
          <p:nvPr/>
        </p:nvSpPr>
        <p:spPr>
          <a:xfrm>
            <a:off x="1059845" y="1134972"/>
            <a:ext cx="28240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en-US" sz="4000" b="1" dirty="0">
                <a:solidFill>
                  <a:schemeClr val="bg1"/>
                </a:solidFill>
                <a:latin typeface="Arial Black" panose="020B0604020202020204" pitchFamily="34" charset="0"/>
                <a:ea typeface="NanumSquareOTF ExtraBold" panose="020B0600000101010101" pitchFamily="34" charset="-127"/>
                <a:cs typeface="Arial Black" panose="020B0604020202020204" pitchFamily="34" charset="0"/>
              </a:rPr>
              <a:t>Back-End</a:t>
            </a:r>
            <a:endParaRPr kumimoji="1" lang="ko-Kore-KR" altLang="en-US" sz="4000" b="1" dirty="0">
              <a:solidFill>
                <a:schemeClr val="bg1"/>
              </a:solidFill>
              <a:latin typeface="Arial Black" panose="020B0604020202020204" pitchFamily="34" charset="0"/>
              <a:ea typeface="NanumSquareOTF ExtraBold" panose="020B0600000101010101" pitchFamily="34" charset="-127"/>
              <a:cs typeface="Arial Black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059176-DF6E-2248-B87C-269E2C49BD67}"/>
              </a:ext>
            </a:extLst>
          </p:cNvPr>
          <p:cNvSpPr txBox="1"/>
          <p:nvPr/>
        </p:nvSpPr>
        <p:spPr>
          <a:xfrm>
            <a:off x="809820" y="631781"/>
            <a:ext cx="17146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b="1" dirty="0">
                <a:solidFill>
                  <a:srgbClr val="FF0000"/>
                </a:solidFill>
                <a:latin typeface="김포평화고딕 Bold" panose="02000800000000000000" pitchFamily="2" charset="-127"/>
                <a:ea typeface="김포평화고딕 Bold" panose="02000800000000000000" pitchFamily="2" charset="-127"/>
                <a:cs typeface="Arial Black" panose="020B0604020202020204" pitchFamily="34" charset="0"/>
              </a:rPr>
              <a:t>기술 스택</a:t>
            </a:r>
            <a:endParaRPr kumimoji="1" lang="ko-Kore-KR" altLang="en-US" sz="2000" b="1" dirty="0">
              <a:solidFill>
                <a:srgbClr val="FF0000"/>
              </a:solidFill>
              <a:latin typeface="김포평화고딕 Bold" panose="02000800000000000000" pitchFamily="2" charset="-127"/>
              <a:ea typeface="김포평화고딕 Bold" panose="02000800000000000000" pitchFamily="2" charset="-127"/>
              <a:cs typeface="Arial Black" panose="020B0604020202020204" pitchFamily="34" charset="0"/>
            </a:endParaRPr>
          </a:p>
        </p:txBody>
      </p:sp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1FF49F5E-D548-C245-AB8F-4A88FC6E0AC3}"/>
              </a:ext>
            </a:extLst>
          </p:cNvPr>
          <p:cNvCxnSpPr>
            <a:cxnSpLocks/>
          </p:cNvCxnSpPr>
          <p:nvPr/>
        </p:nvCxnSpPr>
        <p:spPr>
          <a:xfrm>
            <a:off x="962486" y="1277594"/>
            <a:ext cx="0" cy="40593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3F059176-DF6E-2248-B87C-269E2C49BD67}"/>
              </a:ext>
            </a:extLst>
          </p:cNvPr>
          <p:cNvSpPr txBox="1"/>
          <p:nvPr/>
        </p:nvSpPr>
        <p:spPr>
          <a:xfrm>
            <a:off x="10474414" y="-43108"/>
            <a:ext cx="17175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4000" b="1" dirty="0">
                <a:solidFill>
                  <a:srgbClr val="FF0000"/>
                </a:solidFill>
                <a:latin typeface="Arial Black" panose="020B0604020202020204" pitchFamily="34" charset="0"/>
                <a:ea typeface="NanumSquareOTF ExtraBold" panose="020B0600000101010101" pitchFamily="34" charset="-127"/>
                <a:cs typeface="Arial Black" panose="020B0604020202020204" pitchFamily="34" charset="0"/>
              </a:rPr>
              <a:t>TADB</a:t>
            </a:r>
            <a:endParaRPr kumimoji="1" lang="ko-Kore-KR" altLang="en-US" sz="4000" b="1" dirty="0">
              <a:solidFill>
                <a:srgbClr val="FF0000"/>
              </a:solidFill>
              <a:latin typeface="Arial Black" panose="020B0604020202020204" pitchFamily="34" charset="0"/>
              <a:ea typeface="NanumSquareOTF ExtraBold" panose="020B0600000101010101" pitchFamily="34" charset="-127"/>
              <a:cs typeface="Arial Black" panose="020B060402020202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D6242E2-A5C6-0648-BACD-2CFC4159DC29}"/>
              </a:ext>
            </a:extLst>
          </p:cNvPr>
          <p:cNvSpPr txBox="1"/>
          <p:nvPr/>
        </p:nvSpPr>
        <p:spPr>
          <a:xfrm>
            <a:off x="1710007" y="2372337"/>
            <a:ext cx="15055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en-US" sz="3200" b="1" spc="-300" dirty="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20000"/>
                    </a:prstClr>
                  </a:outerShdw>
                </a:effectLst>
                <a:latin typeface="Arial Black" panose="020B0A04020102020204" pitchFamily="34" charset="0"/>
                <a:ea typeface="Malgun Gothic" panose="020B0503020000020004" pitchFamily="34" charset="-127"/>
              </a:rPr>
              <a:t>Python</a:t>
            </a:r>
            <a:endParaRPr kumimoji="1" lang="ko-Kore-KR" altLang="en-US" sz="3200" b="1" spc="-300" dirty="0">
              <a:solidFill>
                <a:schemeClr val="bg1"/>
              </a:solidFill>
              <a:effectLst>
                <a:outerShdw blurRad="63500" algn="ctr" rotWithShape="0">
                  <a:prstClr val="black">
                    <a:alpha val="20000"/>
                  </a:prstClr>
                </a:outerShdw>
              </a:effectLst>
              <a:latin typeface="Arial Black" panose="020B0A04020102020204" pitchFamily="34" charset="0"/>
              <a:ea typeface="NanumSquareOTF ExtraBold" panose="020B0600000101010101" pitchFamily="34" charset="-127"/>
              <a:cs typeface="Arial Black" panose="020B0604020202020204" pitchFamily="34" charset="0"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1617966" y="3089988"/>
            <a:ext cx="1589995" cy="584775"/>
            <a:chOff x="998429" y="2520413"/>
            <a:chExt cx="1589995" cy="584775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D6242E2-A5C6-0648-BACD-2CFC4159DC29}"/>
                </a:ext>
              </a:extLst>
            </p:cNvPr>
            <p:cNvSpPr txBox="1"/>
            <p:nvPr/>
          </p:nvSpPr>
          <p:spPr>
            <a:xfrm>
              <a:off x="1082884" y="2520413"/>
              <a:ext cx="150554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en-US" sz="3200" b="1" spc="-300" dirty="0">
                  <a:solidFill>
                    <a:schemeClr val="bg1"/>
                  </a:solidFill>
                  <a:effectLst>
                    <a:outerShdw blurRad="63500" algn="ctr" rotWithShape="0">
                      <a:prstClr val="black">
                        <a:alpha val="20000"/>
                      </a:prstClr>
                    </a:outerShdw>
                  </a:effectLst>
                  <a:latin typeface="Arial Black" panose="020B0A04020102020204" pitchFamily="34" charset="0"/>
                  <a:ea typeface="Malgun Gothic" panose="020B0503020000020004" pitchFamily="34" charset="-127"/>
                </a:rPr>
                <a:t>Django</a:t>
              </a:r>
              <a:endParaRPr kumimoji="1" lang="ko-Kore-KR" altLang="en-US" sz="3200" b="1" spc="-300" dirty="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20000"/>
                    </a:prstClr>
                  </a:outerShdw>
                </a:effectLst>
                <a:latin typeface="Arial Black" panose="020B0A04020102020204" pitchFamily="34" charset="0"/>
                <a:ea typeface="NanumSquareOTF ExtraBold" panose="020B0600000101010101" pitchFamily="34" charset="-127"/>
                <a:cs typeface="Arial Black" panose="020B0604020202020204" pitchFamily="34" charset="0"/>
              </a:endParaRP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47A96B7C-16A8-D044-83A4-D3E19A0B1D3C}"/>
                </a:ext>
              </a:extLst>
            </p:cNvPr>
            <p:cNvSpPr/>
            <p:nvPr/>
          </p:nvSpPr>
          <p:spPr>
            <a:xfrm>
              <a:off x="998429" y="2775777"/>
              <a:ext cx="84455" cy="84455"/>
            </a:xfrm>
            <a:prstGeom prst="ellipse">
              <a:avLst/>
            </a:prstGeom>
            <a:solidFill>
              <a:srgbClr val="FF0000">
                <a:alpha val="95000"/>
              </a:srgbClr>
            </a:solidFill>
            <a:ln w="1079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ko-Kore-KR" altLang="en-US" sz="1600" b="1" dirty="0">
                <a:solidFill>
                  <a:schemeClr val="bg1"/>
                </a:solidFill>
                <a:latin typeface="Arial Black" panose="020B0A04020102020204" pitchFamily="34" charset="0"/>
                <a:ea typeface="+mj-ea"/>
                <a:cs typeface="Arial Black" panose="020B0604020202020204" pitchFamily="34" charset="0"/>
              </a:endParaRPr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1625552" y="3807639"/>
            <a:ext cx="3416457" cy="584775"/>
            <a:chOff x="998429" y="2520413"/>
            <a:chExt cx="3416457" cy="584775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D6242E2-A5C6-0648-BACD-2CFC4159DC29}"/>
                </a:ext>
              </a:extLst>
            </p:cNvPr>
            <p:cNvSpPr txBox="1"/>
            <p:nvPr/>
          </p:nvSpPr>
          <p:spPr>
            <a:xfrm>
              <a:off x="1082884" y="2520413"/>
              <a:ext cx="333200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en-US" sz="3200" b="1" spc="-300" dirty="0">
                  <a:solidFill>
                    <a:schemeClr val="bg1"/>
                  </a:solidFill>
                  <a:effectLst>
                    <a:outerShdw blurRad="63500" algn="ctr" rotWithShape="0">
                      <a:prstClr val="black">
                        <a:alpha val="20000"/>
                      </a:prstClr>
                    </a:outerShdw>
                  </a:effectLst>
                  <a:latin typeface="Arial Black" panose="020B0A04020102020204" pitchFamily="34" charset="0"/>
                  <a:ea typeface="Malgun Gothic" panose="020B0503020000020004" pitchFamily="34" charset="-127"/>
                </a:rPr>
                <a:t>Rest Framework</a:t>
              </a:r>
              <a:endParaRPr kumimoji="1" lang="ko-Kore-KR" altLang="en-US" sz="3200" b="1" spc="-300" dirty="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20000"/>
                    </a:prstClr>
                  </a:outerShdw>
                </a:effectLst>
                <a:latin typeface="Arial Black" panose="020B0A04020102020204" pitchFamily="34" charset="0"/>
                <a:ea typeface="NanumSquareOTF ExtraBold" panose="020B0600000101010101" pitchFamily="34" charset="-127"/>
                <a:cs typeface="Arial Black" panose="020B0604020202020204" pitchFamily="34" charset="0"/>
              </a:endParaRPr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47A96B7C-16A8-D044-83A4-D3E19A0B1D3C}"/>
                </a:ext>
              </a:extLst>
            </p:cNvPr>
            <p:cNvSpPr/>
            <p:nvPr/>
          </p:nvSpPr>
          <p:spPr>
            <a:xfrm>
              <a:off x="998429" y="2787969"/>
              <a:ext cx="84455" cy="84455"/>
            </a:xfrm>
            <a:prstGeom prst="ellipse">
              <a:avLst/>
            </a:prstGeom>
            <a:solidFill>
              <a:srgbClr val="FF0000">
                <a:alpha val="95000"/>
              </a:srgbClr>
            </a:solidFill>
            <a:ln w="1079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ko-Kore-KR" altLang="en-US" sz="1600" b="1" dirty="0">
                <a:solidFill>
                  <a:schemeClr val="bg1"/>
                </a:solidFill>
                <a:latin typeface="Arial Black" panose="020B0A04020102020204" pitchFamily="34" charset="0"/>
                <a:ea typeface="+mj-ea"/>
                <a:cs typeface="Arial Black" panose="020B0604020202020204" pitchFamily="34" charset="0"/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1FA2D90E-C224-5145-8A63-D7714DE1D53A}"/>
              </a:ext>
            </a:extLst>
          </p:cNvPr>
          <p:cNvSpPr txBox="1"/>
          <p:nvPr/>
        </p:nvSpPr>
        <p:spPr>
          <a:xfrm>
            <a:off x="3146539" y="3187557"/>
            <a:ext cx="925253" cy="4369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ko-KR" sz="2000" b="1" spc="-150" dirty="0">
                <a:solidFill>
                  <a:schemeClr val="bg1">
                    <a:lumMod val="65000"/>
                  </a:schemeClr>
                </a:solidFill>
                <a:latin typeface="Arial Black" panose="020B0A04020102020204" pitchFamily="34" charset="0"/>
                <a:ea typeface="Malgun Gothic" panose="020B0503020000020004" pitchFamily="34" charset="-127"/>
              </a:rPr>
              <a:t>3.2.12</a:t>
            </a:r>
            <a:endParaRPr kumimoji="1" lang="ko-Kore-KR" altLang="en-US" sz="2000" b="1" spc="-150" dirty="0">
              <a:solidFill>
                <a:schemeClr val="bg1">
                  <a:lumMod val="65000"/>
                </a:schemeClr>
              </a:solidFill>
              <a:latin typeface="Arial Black" panose="020B0A04020102020204" pitchFamily="34" charset="0"/>
              <a:ea typeface="Malgun Gothic" panose="020B0503020000020004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D6242E2-A5C6-0648-BACD-2CFC4159DC29}"/>
              </a:ext>
            </a:extLst>
          </p:cNvPr>
          <p:cNvSpPr txBox="1"/>
          <p:nvPr/>
        </p:nvSpPr>
        <p:spPr>
          <a:xfrm>
            <a:off x="1697277" y="4525987"/>
            <a:ext cx="3454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en-US" sz="3200" b="1" spc="-300" dirty="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20000"/>
                    </a:prstClr>
                  </a:outerShdw>
                </a:effectLst>
                <a:latin typeface="Arial Black" panose="020B0A04020102020204" pitchFamily="34" charset="0"/>
                <a:ea typeface="Malgun Gothic" panose="020B0503020000020004" pitchFamily="34" charset="-127"/>
              </a:rPr>
              <a:t>Django Rest </a:t>
            </a:r>
            <a:r>
              <a:rPr kumimoji="1" lang="en-US" altLang="en-US" sz="3200" b="1" spc="-300" dirty="0" err="1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20000"/>
                    </a:prstClr>
                  </a:outerShdw>
                </a:effectLst>
                <a:latin typeface="Arial Black" panose="020B0A04020102020204" pitchFamily="34" charset="0"/>
                <a:ea typeface="Malgun Gothic" panose="020B0503020000020004" pitchFamily="34" charset="-127"/>
              </a:rPr>
              <a:t>Auth</a:t>
            </a:r>
            <a:endParaRPr kumimoji="1" lang="ko-Kore-KR" altLang="en-US" sz="3200" b="1" spc="-300" dirty="0">
              <a:solidFill>
                <a:schemeClr val="bg1"/>
              </a:solidFill>
              <a:effectLst>
                <a:outerShdw blurRad="63500" algn="ctr" rotWithShape="0">
                  <a:prstClr val="black">
                    <a:alpha val="20000"/>
                  </a:prstClr>
                </a:outerShdw>
              </a:effectLst>
              <a:latin typeface="Arial Black" panose="020B0A04020102020204" pitchFamily="34" charset="0"/>
              <a:ea typeface="NanumSquareOTF ExtraBold" panose="020B0600000101010101" pitchFamily="34" charset="-127"/>
              <a:cs typeface="Arial Black" panose="020B0604020202020204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FA2D90E-C224-5145-8A63-D7714DE1D53A}"/>
              </a:ext>
            </a:extLst>
          </p:cNvPr>
          <p:cNvSpPr txBox="1"/>
          <p:nvPr/>
        </p:nvSpPr>
        <p:spPr>
          <a:xfrm>
            <a:off x="5100477" y="4640020"/>
            <a:ext cx="772969" cy="4369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ko-KR" sz="2000" b="1" spc="-150" dirty="0">
                <a:solidFill>
                  <a:schemeClr val="bg1">
                    <a:lumMod val="65000"/>
                  </a:schemeClr>
                </a:solidFill>
                <a:latin typeface="Arial Black" panose="020B0A04020102020204" pitchFamily="34" charset="0"/>
                <a:ea typeface="Malgun Gothic" panose="020B0503020000020004" pitchFamily="34" charset="-127"/>
              </a:rPr>
              <a:t>2.2.4</a:t>
            </a:r>
            <a:endParaRPr kumimoji="1" lang="ko-Kore-KR" altLang="en-US" sz="2000" b="1" spc="-150" dirty="0">
              <a:solidFill>
                <a:schemeClr val="bg1">
                  <a:lumMod val="65000"/>
                </a:schemeClr>
              </a:solidFill>
              <a:latin typeface="Arial Black" panose="020B0A04020102020204" pitchFamily="34" charset="0"/>
              <a:ea typeface="Malgun Gothic" panose="020B0503020000020004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D6242E2-A5C6-0648-BACD-2CFC4159DC29}"/>
              </a:ext>
            </a:extLst>
          </p:cNvPr>
          <p:cNvSpPr txBox="1"/>
          <p:nvPr/>
        </p:nvSpPr>
        <p:spPr>
          <a:xfrm>
            <a:off x="6608279" y="2372337"/>
            <a:ext cx="13137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en-US" sz="3200" b="1" spc="-300" dirty="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20000"/>
                    </a:prstClr>
                  </a:outerShdw>
                </a:effectLst>
                <a:latin typeface="Arial Black" panose="020B0A04020102020204" pitchFamily="34" charset="0"/>
                <a:ea typeface="Malgun Gothic" panose="020B0503020000020004" pitchFamily="34" charset="-127"/>
              </a:rPr>
              <a:t>Pillow</a:t>
            </a:r>
            <a:endParaRPr kumimoji="1" lang="ko-Kore-KR" altLang="en-US" sz="3200" b="1" spc="-300" dirty="0">
              <a:solidFill>
                <a:schemeClr val="bg1"/>
              </a:solidFill>
              <a:effectLst>
                <a:outerShdw blurRad="63500" algn="ctr" rotWithShape="0">
                  <a:prstClr val="black">
                    <a:alpha val="20000"/>
                  </a:prstClr>
                </a:outerShdw>
              </a:effectLst>
              <a:latin typeface="Arial Black" panose="020B0A04020102020204" pitchFamily="34" charset="0"/>
              <a:ea typeface="NanumSquareOTF ExtraBold" panose="020B0600000101010101" pitchFamily="34" charset="-127"/>
              <a:cs typeface="Arial Black" panose="020B0604020202020204" pitchFamily="34" charset="0"/>
            </a:endParaRPr>
          </a:p>
        </p:txBody>
      </p:sp>
      <p:grpSp>
        <p:nvGrpSpPr>
          <p:cNvPr id="45" name="그룹 44"/>
          <p:cNvGrpSpPr/>
          <p:nvPr/>
        </p:nvGrpSpPr>
        <p:grpSpPr>
          <a:xfrm>
            <a:off x="6516238" y="3089988"/>
            <a:ext cx="2049480" cy="584775"/>
            <a:chOff x="998429" y="2520413"/>
            <a:chExt cx="2049480" cy="584775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D6242E2-A5C6-0648-BACD-2CFC4159DC29}"/>
                </a:ext>
              </a:extLst>
            </p:cNvPr>
            <p:cNvSpPr txBox="1"/>
            <p:nvPr/>
          </p:nvSpPr>
          <p:spPr>
            <a:xfrm>
              <a:off x="1082884" y="2520413"/>
              <a:ext cx="196502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en-US" sz="3200" b="1" spc="-300" dirty="0">
                  <a:solidFill>
                    <a:schemeClr val="bg1"/>
                  </a:solidFill>
                  <a:effectLst>
                    <a:outerShdw blurRad="63500" algn="ctr" rotWithShape="0">
                      <a:prstClr val="black">
                        <a:alpha val="20000"/>
                      </a:prstClr>
                    </a:outerShdw>
                  </a:effectLst>
                  <a:latin typeface="Arial Black" panose="020B0A04020102020204" pitchFamily="34" charset="0"/>
                  <a:ea typeface="Malgun Gothic" panose="020B0503020000020004" pitchFamily="34" charset="-127"/>
                </a:rPr>
                <a:t>Requests</a:t>
              </a:r>
              <a:endParaRPr kumimoji="1" lang="ko-Kore-KR" altLang="en-US" sz="3200" b="1" spc="-300" dirty="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20000"/>
                    </a:prstClr>
                  </a:outerShdw>
                </a:effectLst>
                <a:latin typeface="Arial Black" panose="020B0A04020102020204" pitchFamily="34" charset="0"/>
                <a:ea typeface="NanumSquareOTF ExtraBold" panose="020B0600000101010101" pitchFamily="34" charset="-127"/>
                <a:cs typeface="Arial Black" panose="020B0604020202020204" pitchFamily="34" charset="0"/>
              </a:endParaRPr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47A96B7C-16A8-D044-83A4-D3E19A0B1D3C}"/>
                </a:ext>
              </a:extLst>
            </p:cNvPr>
            <p:cNvSpPr/>
            <p:nvPr/>
          </p:nvSpPr>
          <p:spPr>
            <a:xfrm>
              <a:off x="998429" y="2775777"/>
              <a:ext cx="84455" cy="84455"/>
            </a:xfrm>
            <a:prstGeom prst="ellipse">
              <a:avLst/>
            </a:prstGeom>
            <a:solidFill>
              <a:srgbClr val="FF0000">
                <a:alpha val="95000"/>
              </a:srgbClr>
            </a:solidFill>
            <a:ln w="1079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ko-Kore-KR" altLang="en-US" sz="1600" b="1" dirty="0">
                <a:solidFill>
                  <a:schemeClr val="bg1"/>
                </a:solidFill>
                <a:latin typeface="Arial Black" panose="020B0A04020102020204" pitchFamily="34" charset="0"/>
                <a:ea typeface="+mj-ea"/>
                <a:cs typeface="Arial Black" panose="020B0604020202020204" pitchFamily="34" charset="0"/>
              </a:endParaRPr>
            </a:p>
          </p:txBody>
        </p: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1FA2D90E-C224-5145-8A63-D7714DE1D53A}"/>
              </a:ext>
            </a:extLst>
          </p:cNvPr>
          <p:cNvSpPr txBox="1"/>
          <p:nvPr/>
        </p:nvSpPr>
        <p:spPr>
          <a:xfrm>
            <a:off x="7865973" y="2460494"/>
            <a:ext cx="772969" cy="4369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ko-KR" sz="2000" b="1" spc="-150" dirty="0">
                <a:solidFill>
                  <a:schemeClr val="bg1">
                    <a:lumMod val="65000"/>
                  </a:schemeClr>
                </a:solidFill>
                <a:latin typeface="Arial Black" panose="020B0A04020102020204" pitchFamily="34" charset="0"/>
                <a:ea typeface="Malgun Gothic" panose="020B0503020000020004" pitchFamily="34" charset="-127"/>
              </a:rPr>
              <a:t>9.1.1</a:t>
            </a:r>
            <a:endParaRPr kumimoji="1" lang="ko-Kore-KR" altLang="en-US" sz="2000" b="1" spc="-150" dirty="0">
              <a:solidFill>
                <a:schemeClr val="bg1">
                  <a:lumMod val="65000"/>
                </a:schemeClr>
              </a:solidFill>
              <a:latin typeface="Arial Black" panose="020B0A04020102020204" pitchFamily="34" charset="0"/>
              <a:ea typeface="Malgun Gothic" panose="020B0503020000020004" pitchFamily="34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FA2D90E-C224-5145-8A63-D7714DE1D53A}"/>
              </a:ext>
            </a:extLst>
          </p:cNvPr>
          <p:cNvSpPr txBox="1"/>
          <p:nvPr/>
        </p:nvSpPr>
        <p:spPr>
          <a:xfrm>
            <a:off x="8523776" y="3187557"/>
            <a:ext cx="925253" cy="4369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ko-KR" sz="2000" b="1" spc="-150" dirty="0">
                <a:solidFill>
                  <a:schemeClr val="bg1">
                    <a:lumMod val="65000"/>
                  </a:schemeClr>
                </a:solidFill>
                <a:latin typeface="Arial Black" panose="020B0A04020102020204" pitchFamily="34" charset="0"/>
                <a:ea typeface="Malgun Gothic" panose="020B0503020000020004" pitchFamily="34" charset="-127"/>
              </a:rPr>
              <a:t>2.27.1</a:t>
            </a:r>
            <a:endParaRPr kumimoji="1" lang="ko-Kore-KR" altLang="en-US" sz="2000" b="1" spc="-150" dirty="0">
              <a:solidFill>
                <a:schemeClr val="bg1">
                  <a:lumMod val="65000"/>
                </a:schemeClr>
              </a:solidFill>
              <a:latin typeface="Arial Black" panose="020B0A04020102020204" pitchFamily="34" charset="0"/>
              <a:ea typeface="Malgun Gothic" panose="020B0503020000020004" pitchFamily="34" charset="-127"/>
            </a:endParaRP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47A96B7C-16A8-D044-83A4-D3E19A0B1D3C}"/>
              </a:ext>
            </a:extLst>
          </p:cNvPr>
          <p:cNvSpPr/>
          <p:nvPr/>
        </p:nvSpPr>
        <p:spPr>
          <a:xfrm>
            <a:off x="1625224" y="2626892"/>
            <a:ext cx="84455" cy="84455"/>
          </a:xfrm>
          <a:prstGeom prst="ellipse">
            <a:avLst/>
          </a:prstGeom>
          <a:solidFill>
            <a:srgbClr val="FF0000">
              <a:alpha val="95000"/>
            </a:srgbClr>
          </a:solidFill>
          <a:ln w="1079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kumimoji="1" lang="ko-Kore-KR" altLang="en-US" sz="1600" b="1" dirty="0">
              <a:solidFill>
                <a:schemeClr val="bg1"/>
              </a:solidFill>
              <a:latin typeface="Arial Black" panose="020B0A04020102020204" pitchFamily="34" charset="0"/>
              <a:ea typeface="+mj-ea"/>
              <a:cs typeface="Arial Black" panose="020B0604020202020204" pitchFamily="34" charset="0"/>
            </a:endParaRP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47A96B7C-16A8-D044-83A4-D3E19A0B1D3C}"/>
              </a:ext>
            </a:extLst>
          </p:cNvPr>
          <p:cNvSpPr/>
          <p:nvPr/>
        </p:nvSpPr>
        <p:spPr>
          <a:xfrm>
            <a:off x="1612822" y="4776146"/>
            <a:ext cx="84455" cy="84455"/>
          </a:xfrm>
          <a:prstGeom prst="ellipse">
            <a:avLst/>
          </a:prstGeom>
          <a:solidFill>
            <a:srgbClr val="FF0000">
              <a:alpha val="95000"/>
            </a:srgbClr>
          </a:solidFill>
          <a:ln w="1079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kumimoji="1" lang="ko-Kore-KR" altLang="en-US" sz="1600" b="1" dirty="0">
              <a:solidFill>
                <a:schemeClr val="bg1"/>
              </a:solidFill>
              <a:latin typeface="Arial Black" panose="020B0A04020102020204" pitchFamily="34" charset="0"/>
              <a:ea typeface="+mj-ea"/>
              <a:cs typeface="Arial Black" panose="020B0604020202020204" pitchFamily="34" charset="0"/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47A96B7C-16A8-D044-83A4-D3E19A0B1D3C}"/>
              </a:ext>
            </a:extLst>
          </p:cNvPr>
          <p:cNvSpPr/>
          <p:nvPr/>
        </p:nvSpPr>
        <p:spPr>
          <a:xfrm>
            <a:off x="6516238" y="2622496"/>
            <a:ext cx="84455" cy="84455"/>
          </a:xfrm>
          <a:prstGeom prst="ellipse">
            <a:avLst/>
          </a:prstGeom>
          <a:solidFill>
            <a:srgbClr val="FF0000">
              <a:alpha val="95000"/>
            </a:srgbClr>
          </a:solidFill>
          <a:ln w="1079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kumimoji="1" lang="ko-Kore-KR" altLang="en-US" sz="1600" b="1" dirty="0">
              <a:solidFill>
                <a:schemeClr val="bg1"/>
              </a:solidFill>
              <a:latin typeface="Arial Black" panose="020B0A04020102020204" pitchFamily="34" charset="0"/>
              <a:ea typeface="+mj-ea"/>
              <a:cs typeface="Arial Black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2465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0" y="807"/>
            <a:ext cx="12192000" cy="6858000"/>
            <a:chOff x="0" y="0"/>
            <a:chExt cx="12192000" cy="6858000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0597FC68-3532-0F43-8F99-7FE572B82F76}"/>
                </a:ext>
              </a:extLst>
            </p:cNvPr>
            <p:cNvSpPr/>
            <p:nvPr/>
          </p:nvSpPr>
          <p:spPr>
            <a:xfrm>
              <a:off x="4335694" y="0"/>
              <a:ext cx="7856306" cy="6858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ECF94986-55F6-0C4B-9EFA-2B02578626E3}"/>
                </a:ext>
              </a:extLst>
            </p:cNvPr>
            <p:cNvGrpSpPr/>
            <p:nvPr/>
          </p:nvGrpSpPr>
          <p:grpSpPr>
            <a:xfrm>
              <a:off x="0" y="0"/>
              <a:ext cx="8448268" cy="6858000"/>
              <a:chOff x="0" y="0"/>
              <a:chExt cx="8448268" cy="6858000"/>
            </a:xfrm>
            <a:solidFill>
              <a:srgbClr val="C00000"/>
            </a:solidFill>
          </p:grpSpPr>
          <p:sp>
            <p:nvSpPr>
              <p:cNvPr id="5" name="평행 사변형[P] 4">
                <a:extLst>
                  <a:ext uri="{FF2B5EF4-FFF2-40B4-BE49-F238E27FC236}">
                    <a16:creationId xmlns:a16="http://schemas.microsoft.com/office/drawing/2014/main" id="{02A21740-D3D8-E940-BA50-BCB8B4E04608}"/>
                  </a:ext>
                </a:extLst>
              </p:cNvPr>
              <p:cNvSpPr/>
              <p:nvPr/>
            </p:nvSpPr>
            <p:spPr>
              <a:xfrm>
                <a:off x="1256358" y="0"/>
                <a:ext cx="7191910" cy="6858000"/>
              </a:xfrm>
              <a:prstGeom prst="parallelogram">
                <a:avLst>
                  <a:gd name="adj" fmla="val 5136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98FC1619-7FCD-8D45-9ACF-2620B44E4213}"/>
                  </a:ext>
                </a:extLst>
              </p:cNvPr>
              <p:cNvSpPr/>
              <p:nvPr/>
            </p:nvSpPr>
            <p:spPr>
              <a:xfrm>
                <a:off x="0" y="0"/>
                <a:ext cx="4841101" cy="6858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</p:grp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1E1D72E3-9E0A-C947-8FDB-CEB4F1F0ED8A}"/>
                </a:ext>
              </a:extLst>
            </p:cNvPr>
            <p:cNvSpPr/>
            <p:nvPr/>
          </p:nvSpPr>
          <p:spPr>
            <a:xfrm>
              <a:off x="352747" y="362164"/>
              <a:ext cx="11486507" cy="61336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B8D38E6E-8DDB-D84B-892F-950563C3454A}"/>
              </a:ext>
            </a:extLst>
          </p:cNvPr>
          <p:cNvSpPr txBox="1"/>
          <p:nvPr/>
        </p:nvSpPr>
        <p:spPr>
          <a:xfrm>
            <a:off x="1059845" y="1134972"/>
            <a:ext cx="287969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en-US" sz="4000" b="1" dirty="0">
                <a:solidFill>
                  <a:schemeClr val="bg1"/>
                </a:solidFill>
                <a:latin typeface="Arial Black" panose="020B0604020202020204" pitchFamily="34" charset="0"/>
                <a:ea typeface="NanumSquareOTF ExtraBold" panose="020B0600000101010101" pitchFamily="34" charset="-127"/>
                <a:cs typeface="Arial Black" panose="020B0604020202020204" pitchFamily="34" charset="0"/>
              </a:rPr>
              <a:t>Front-End</a:t>
            </a:r>
            <a:endParaRPr kumimoji="1" lang="ko-Kore-KR" altLang="en-US" sz="4000" b="1" dirty="0">
              <a:solidFill>
                <a:schemeClr val="bg1"/>
              </a:solidFill>
              <a:latin typeface="Arial Black" panose="020B0604020202020204" pitchFamily="34" charset="0"/>
              <a:ea typeface="NanumSquareOTF ExtraBold" panose="020B0600000101010101" pitchFamily="34" charset="-127"/>
              <a:cs typeface="Arial Black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059176-DF6E-2248-B87C-269E2C49BD67}"/>
              </a:ext>
            </a:extLst>
          </p:cNvPr>
          <p:cNvSpPr txBox="1"/>
          <p:nvPr/>
        </p:nvSpPr>
        <p:spPr>
          <a:xfrm>
            <a:off x="809820" y="631781"/>
            <a:ext cx="17146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b="1" dirty="0">
                <a:solidFill>
                  <a:srgbClr val="FF0000"/>
                </a:solidFill>
                <a:latin typeface="김포평화고딕 Bold" panose="02000800000000000000" pitchFamily="2" charset="-127"/>
                <a:ea typeface="김포평화고딕 Bold" panose="02000800000000000000" pitchFamily="2" charset="-127"/>
                <a:cs typeface="Arial Black" panose="020B0604020202020204" pitchFamily="34" charset="0"/>
              </a:rPr>
              <a:t>기술 스택</a:t>
            </a:r>
            <a:endParaRPr kumimoji="1" lang="ko-Kore-KR" altLang="en-US" sz="2000" b="1" dirty="0">
              <a:solidFill>
                <a:srgbClr val="FF0000"/>
              </a:solidFill>
              <a:latin typeface="김포평화고딕 Bold" panose="02000800000000000000" pitchFamily="2" charset="-127"/>
              <a:ea typeface="김포평화고딕 Bold" panose="02000800000000000000" pitchFamily="2" charset="-127"/>
              <a:cs typeface="Arial Black" panose="020B0604020202020204" pitchFamily="34" charset="0"/>
            </a:endParaRPr>
          </a:p>
        </p:txBody>
      </p:sp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1FF49F5E-D548-C245-AB8F-4A88FC6E0AC3}"/>
              </a:ext>
            </a:extLst>
          </p:cNvPr>
          <p:cNvCxnSpPr>
            <a:cxnSpLocks/>
          </p:cNvCxnSpPr>
          <p:nvPr/>
        </p:nvCxnSpPr>
        <p:spPr>
          <a:xfrm>
            <a:off x="962486" y="1277594"/>
            <a:ext cx="0" cy="40593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3F059176-DF6E-2248-B87C-269E2C49BD67}"/>
              </a:ext>
            </a:extLst>
          </p:cNvPr>
          <p:cNvSpPr txBox="1"/>
          <p:nvPr/>
        </p:nvSpPr>
        <p:spPr>
          <a:xfrm>
            <a:off x="10474414" y="-43108"/>
            <a:ext cx="17175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4000" b="1" dirty="0">
                <a:solidFill>
                  <a:srgbClr val="FF0000"/>
                </a:solidFill>
                <a:latin typeface="Arial Black" panose="020B0604020202020204" pitchFamily="34" charset="0"/>
                <a:ea typeface="NanumSquareOTF ExtraBold" panose="020B0600000101010101" pitchFamily="34" charset="-127"/>
                <a:cs typeface="Arial Black" panose="020B0604020202020204" pitchFamily="34" charset="0"/>
              </a:rPr>
              <a:t>TADB</a:t>
            </a:r>
            <a:endParaRPr kumimoji="1" lang="ko-Kore-KR" altLang="en-US" sz="4000" b="1" dirty="0">
              <a:solidFill>
                <a:srgbClr val="FF0000"/>
              </a:solidFill>
              <a:latin typeface="Arial Black" panose="020B0604020202020204" pitchFamily="34" charset="0"/>
              <a:ea typeface="NanumSquareOTF ExtraBold" panose="020B0600000101010101" pitchFamily="34" charset="-127"/>
              <a:cs typeface="Arial Black" panose="020B060402020202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D6242E2-A5C6-0648-BACD-2CFC4159DC29}"/>
              </a:ext>
            </a:extLst>
          </p:cNvPr>
          <p:cNvSpPr txBox="1"/>
          <p:nvPr/>
        </p:nvSpPr>
        <p:spPr>
          <a:xfrm>
            <a:off x="1710007" y="2372337"/>
            <a:ext cx="9224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en-US" sz="3200" b="1" spc="-300" dirty="0" err="1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20000"/>
                    </a:prstClr>
                  </a:outerShdw>
                </a:effectLst>
                <a:latin typeface="Arial Black" panose="020B0A04020102020204" pitchFamily="34" charset="0"/>
                <a:ea typeface="Malgun Gothic" panose="020B0503020000020004" pitchFamily="34" charset="-127"/>
              </a:rPr>
              <a:t>Vue</a:t>
            </a:r>
            <a:endParaRPr kumimoji="1" lang="ko-Kore-KR" altLang="en-US" sz="3200" b="1" spc="-300" dirty="0">
              <a:solidFill>
                <a:schemeClr val="bg1"/>
              </a:solidFill>
              <a:effectLst>
                <a:outerShdw blurRad="63500" algn="ctr" rotWithShape="0">
                  <a:prstClr val="black">
                    <a:alpha val="20000"/>
                  </a:prstClr>
                </a:outerShdw>
              </a:effectLst>
              <a:latin typeface="Arial Black" panose="020B0A04020102020204" pitchFamily="34" charset="0"/>
              <a:ea typeface="NanumSquareOTF ExtraBold" panose="020B0600000101010101" pitchFamily="34" charset="-127"/>
              <a:cs typeface="Arial Black" panose="020B0604020202020204" pitchFamily="34" charset="0"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1617966" y="3089988"/>
            <a:ext cx="1658925" cy="584775"/>
            <a:chOff x="998429" y="2520413"/>
            <a:chExt cx="1658925" cy="584775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D6242E2-A5C6-0648-BACD-2CFC4159DC29}"/>
                </a:ext>
              </a:extLst>
            </p:cNvPr>
            <p:cNvSpPr txBox="1"/>
            <p:nvPr/>
          </p:nvSpPr>
          <p:spPr>
            <a:xfrm>
              <a:off x="1082884" y="2520413"/>
              <a:ext cx="157447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en-US" sz="3200" b="1" spc="-300" dirty="0" err="1">
                  <a:solidFill>
                    <a:schemeClr val="bg1"/>
                  </a:solidFill>
                  <a:effectLst>
                    <a:outerShdw blurRad="63500" algn="ctr" rotWithShape="0">
                      <a:prstClr val="black">
                        <a:alpha val="20000"/>
                      </a:prstClr>
                    </a:outerShdw>
                  </a:effectLst>
                  <a:latin typeface="Arial Black" panose="020B0A04020102020204" pitchFamily="34" charset="0"/>
                  <a:ea typeface="Malgun Gothic" panose="020B0503020000020004" pitchFamily="34" charset="-127"/>
                </a:rPr>
                <a:t>Lodash</a:t>
              </a:r>
              <a:endParaRPr kumimoji="1" lang="ko-Kore-KR" altLang="en-US" sz="3200" b="1" spc="-300" dirty="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20000"/>
                    </a:prstClr>
                  </a:outerShdw>
                </a:effectLst>
                <a:latin typeface="Arial Black" panose="020B0A04020102020204" pitchFamily="34" charset="0"/>
                <a:ea typeface="NanumSquareOTF ExtraBold" panose="020B0600000101010101" pitchFamily="34" charset="-127"/>
                <a:cs typeface="Arial Black" panose="020B0604020202020204" pitchFamily="34" charset="0"/>
              </a:endParaRP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47A96B7C-16A8-D044-83A4-D3E19A0B1D3C}"/>
                </a:ext>
              </a:extLst>
            </p:cNvPr>
            <p:cNvSpPr/>
            <p:nvPr/>
          </p:nvSpPr>
          <p:spPr>
            <a:xfrm>
              <a:off x="998429" y="2775777"/>
              <a:ext cx="84455" cy="84455"/>
            </a:xfrm>
            <a:prstGeom prst="ellipse">
              <a:avLst/>
            </a:prstGeom>
            <a:solidFill>
              <a:srgbClr val="FF0000">
                <a:alpha val="95000"/>
              </a:srgbClr>
            </a:solidFill>
            <a:ln w="1079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ko-Kore-KR" altLang="en-US" sz="1600" b="1" dirty="0">
                <a:solidFill>
                  <a:schemeClr val="bg1"/>
                </a:solidFill>
                <a:latin typeface="Arial Black" panose="020B0A04020102020204" pitchFamily="34" charset="0"/>
                <a:ea typeface="+mj-ea"/>
                <a:cs typeface="Arial Black" panose="020B0604020202020204" pitchFamily="34" charset="0"/>
              </a:endParaRPr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1625552" y="3807639"/>
            <a:ext cx="2370017" cy="584775"/>
            <a:chOff x="998429" y="2520413"/>
            <a:chExt cx="2370017" cy="584775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D6242E2-A5C6-0648-BACD-2CFC4159DC29}"/>
                </a:ext>
              </a:extLst>
            </p:cNvPr>
            <p:cNvSpPr txBox="1"/>
            <p:nvPr/>
          </p:nvSpPr>
          <p:spPr>
            <a:xfrm>
              <a:off x="1082884" y="2520413"/>
              <a:ext cx="228556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en-US" sz="3200" b="1" spc="-300" dirty="0" err="1">
                  <a:solidFill>
                    <a:schemeClr val="bg1"/>
                  </a:solidFill>
                  <a:effectLst>
                    <a:outerShdw blurRad="63500" algn="ctr" rotWithShape="0">
                      <a:prstClr val="black">
                        <a:alpha val="20000"/>
                      </a:prstClr>
                    </a:outerShdw>
                  </a:effectLst>
                  <a:latin typeface="Arial Black" panose="020B0604020202020204" pitchFamily="34" charset="0"/>
                  <a:ea typeface="NanumSquareOTF ExtraBold" panose="020B0600000101010101" pitchFamily="34" charset="-127"/>
                  <a:cs typeface="Arial Black" panose="020B0604020202020204" pitchFamily="34" charset="0"/>
                </a:rPr>
                <a:t>Vue</a:t>
              </a:r>
              <a:r>
                <a:rPr kumimoji="1" lang="en-US" altLang="en-US" sz="3200" b="1" spc="-300" dirty="0">
                  <a:solidFill>
                    <a:schemeClr val="bg1"/>
                  </a:solidFill>
                  <a:effectLst>
                    <a:outerShdw blurRad="63500" algn="ctr" rotWithShape="0">
                      <a:prstClr val="black">
                        <a:alpha val="20000"/>
                      </a:prstClr>
                    </a:outerShdw>
                  </a:effectLst>
                  <a:latin typeface="Arial Black" panose="020B0604020202020204" pitchFamily="34" charset="0"/>
                  <a:ea typeface="NanumSquareOTF ExtraBold" panose="020B0600000101010101" pitchFamily="34" charset="-127"/>
                  <a:cs typeface="Arial Black" panose="020B0604020202020204" pitchFamily="34" charset="0"/>
                </a:rPr>
                <a:t> Router</a:t>
              </a:r>
              <a:endParaRPr kumimoji="1" lang="ko-Kore-KR" altLang="en-US" sz="3200" b="1" spc="-300" dirty="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20000"/>
                    </a:prstClr>
                  </a:outerShdw>
                </a:effectLst>
                <a:latin typeface="Arial Black" panose="020B0604020202020204" pitchFamily="34" charset="0"/>
                <a:ea typeface="NanumSquareOTF ExtraBold" panose="020B0600000101010101" pitchFamily="34" charset="-127"/>
                <a:cs typeface="Arial Black" panose="020B0604020202020204" pitchFamily="34" charset="0"/>
              </a:endParaRPr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47A96B7C-16A8-D044-83A4-D3E19A0B1D3C}"/>
                </a:ext>
              </a:extLst>
            </p:cNvPr>
            <p:cNvSpPr/>
            <p:nvPr/>
          </p:nvSpPr>
          <p:spPr>
            <a:xfrm>
              <a:off x="998429" y="2787969"/>
              <a:ext cx="84455" cy="84455"/>
            </a:xfrm>
            <a:prstGeom prst="ellipse">
              <a:avLst/>
            </a:prstGeom>
            <a:solidFill>
              <a:srgbClr val="FF0000">
                <a:alpha val="95000"/>
              </a:srgbClr>
            </a:solidFill>
            <a:ln w="1079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ko-Kore-KR" altLang="en-US" sz="1600" b="1" dirty="0">
                <a:solidFill>
                  <a:schemeClr val="bg1"/>
                </a:solidFill>
                <a:latin typeface="Arial Black" panose="020B0A04020102020204" pitchFamily="34" charset="0"/>
                <a:ea typeface="+mj-ea"/>
                <a:cs typeface="Arial Black" panose="020B0604020202020204" pitchFamily="34" charset="0"/>
              </a:endParaRPr>
            </a:p>
          </p:txBody>
        </p:sp>
      </p:grpSp>
      <p:grpSp>
        <p:nvGrpSpPr>
          <p:cNvPr id="38" name="그룹 37"/>
          <p:cNvGrpSpPr/>
          <p:nvPr/>
        </p:nvGrpSpPr>
        <p:grpSpPr>
          <a:xfrm>
            <a:off x="1612822" y="4525987"/>
            <a:ext cx="1287413" cy="584775"/>
            <a:chOff x="998429" y="2520413"/>
            <a:chExt cx="1287413" cy="584775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1D6242E2-A5C6-0648-BACD-2CFC4159DC29}"/>
                </a:ext>
              </a:extLst>
            </p:cNvPr>
            <p:cNvSpPr txBox="1"/>
            <p:nvPr/>
          </p:nvSpPr>
          <p:spPr>
            <a:xfrm>
              <a:off x="1082884" y="2520413"/>
              <a:ext cx="120295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en-US" sz="3200" b="1" spc="-300" dirty="0" err="1">
                  <a:solidFill>
                    <a:schemeClr val="bg1"/>
                  </a:solidFill>
                  <a:effectLst>
                    <a:outerShdw blurRad="63500" algn="ctr" rotWithShape="0">
                      <a:prstClr val="black">
                        <a:alpha val="20000"/>
                      </a:prstClr>
                    </a:outerShdw>
                  </a:effectLst>
                  <a:latin typeface="Arial Black" panose="020B0A04020102020204" pitchFamily="34" charset="0"/>
                  <a:ea typeface="Malgun Gothic" panose="020B0503020000020004" pitchFamily="34" charset="-127"/>
                </a:rPr>
                <a:t>VueX</a:t>
              </a:r>
              <a:endParaRPr kumimoji="1" lang="ko-Kore-KR" altLang="en-US" sz="3200" b="1" spc="-300" dirty="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20000"/>
                    </a:prstClr>
                  </a:outerShdw>
                </a:effectLst>
                <a:latin typeface="Arial Black" panose="020B0A04020102020204" pitchFamily="34" charset="0"/>
                <a:ea typeface="NanumSquareOTF ExtraBold" panose="020B0600000101010101" pitchFamily="34" charset="-127"/>
                <a:cs typeface="Arial Black" panose="020B0604020202020204" pitchFamily="34" charset="0"/>
              </a:endParaRPr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47A96B7C-16A8-D044-83A4-D3E19A0B1D3C}"/>
                </a:ext>
              </a:extLst>
            </p:cNvPr>
            <p:cNvSpPr/>
            <p:nvPr/>
          </p:nvSpPr>
          <p:spPr>
            <a:xfrm>
              <a:off x="998429" y="2783106"/>
              <a:ext cx="84455" cy="69797"/>
            </a:xfrm>
            <a:prstGeom prst="ellipse">
              <a:avLst/>
            </a:prstGeom>
            <a:solidFill>
              <a:srgbClr val="FF0000">
                <a:alpha val="95000"/>
              </a:srgbClr>
            </a:solidFill>
            <a:ln w="1079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ko-Kore-KR" altLang="en-US" sz="1600" b="1" dirty="0">
                <a:solidFill>
                  <a:schemeClr val="bg1"/>
                </a:solidFill>
                <a:latin typeface="Arial Black" panose="020B0A04020102020204" pitchFamily="34" charset="0"/>
                <a:ea typeface="+mj-ea"/>
                <a:cs typeface="Arial Black" panose="020B0604020202020204" pitchFamily="34" charset="0"/>
              </a:endParaRPr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1D6242E2-A5C6-0648-BACD-2CFC4159DC29}"/>
              </a:ext>
            </a:extLst>
          </p:cNvPr>
          <p:cNvSpPr txBox="1"/>
          <p:nvPr/>
        </p:nvSpPr>
        <p:spPr>
          <a:xfrm>
            <a:off x="6608279" y="2372337"/>
            <a:ext cx="20669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en-US" sz="3200" b="1" spc="-300" dirty="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20000"/>
                    </a:prstClr>
                  </a:outerShdw>
                </a:effectLst>
                <a:latin typeface="Arial Black" panose="020B0A04020102020204" pitchFamily="34" charset="0"/>
                <a:ea typeface="Malgun Gothic" panose="020B0503020000020004" pitchFamily="34" charset="-127"/>
              </a:rPr>
              <a:t>Font-Style</a:t>
            </a:r>
            <a:endParaRPr kumimoji="1" lang="ko-Kore-KR" altLang="en-US" sz="3200" b="1" spc="-300" dirty="0">
              <a:solidFill>
                <a:schemeClr val="bg1"/>
              </a:solidFill>
              <a:effectLst>
                <a:outerShdw blurRad="63500" algn="ctr" rotWithShape="0">
                  <a:prstClr val="black">
                    <a:alpha val="20000"/>
                  </a:prstClr>
                </a:outerShdw>
              </a:effectLst>
              <a:latin typeface="Arial Black" panose="020B0A04020102020204" pitchFamily="34" charset="0"/>
              <a:ea typeface="NanumSquareOTF ExtraBold" panose="020B0600000101010101" pitchFamily="34" charset="-127"/>
              <a:cs typeface="Arial Black" panose="020B0604020202020204" pitchFamily="34" charset="0"/>
            </a:endParaRPr>
          </a:p>
        </p:txBody>
      </p:sp>
      <p:grpSp>
        <p:nvGrpSpPr>
          <p:cNvPr id="45" name="그룹 44"/>
          <p:cNvGrpSpPr/>
          <p:nvPr/>
        </p:nvGrpSpPr>
        <p:grpSpPr>
          <a:xfrm>
            <a:off x="6516238" y="3089988"/>
            <a:ext cx="2194135" cy="584775"/>
            <a:chOff x="998429" y="2520413"/>
            <a:chExt cx="2194135" cy="584775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D6242E2-A5C6-0648-BACD-2CFC4159DC29}"/>
                </a:ext>
              </a:extLst>
            </p:cNvPr>
            <p:cNvSpPr txBox="1"/>
            <p:nvPr/>
          </p:nvSpPr>
          <p:spPr>
            <a:xfrm>
              <a:off x="1082884" y="2520413"/>
              <a:ext cx="210968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en-US" sz="3200" b="1" spc="-300" dirty="0" err="1">
                  <a:solidFill>
                    <a:schemeClr val="bg1"/>
                  </a:solidFill>
                  <a:effectLst>
                    <a:outerShdw blurRad="63500" algn="ctr" rotWithShape="0">
                      <a:prstClr val="black">
                        <a:alpha val="20000"/>
                      </a:prstClr>
                    </a:outerShdw>
                  </a:effectLst>
                  <a:latin typeface="Arial Black" panose="020B0604020202020204" pitchFamily="34" charset="0"/>
                  <a:ea typeface="NanumSquareOTF ExtraBold" panose="020B0600000101010101" pitchFamily="34" charset="-127"/>
                  <a:cs typeface="Arial Black" panose="020B0604020202020204" pitchFamily="34" charset="0"/>
                </a:rPr>
                <a:t>BootStrap</a:t>
              </a:r>
              <a:endParaRPr kumimoji="1" lang="ko-Kore-KR" altLang="en-US" sz="3200" b="1" spc="-300" dirty="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20000"/>
                    </a:prstClr>
                  </a:outerShdw>
                </a:effectLst>
                <a:latin typeface="Arial Black" panose="020B0A04020102020204" pitchFamily="34" charset="0"/>
                <a:ea typeface="NanumSquareOTF ExtraBold" panose="020B0600000101010101" pitchFamily="34" charset="-127"/>
                <a:cs typeface="Arial Black" panose="020B0604020202020204" pitchFamily="34" charset="0"/>
              </a:endParaRPr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47A96B7C-16A8-D044-83A4-D3E19A0B1D3C}"/>
                </a:ext>
              </a:extLst>
            </p:cNvPr>
            <p:cNvSpPr/>
            <p:nvPr/>
          </p:nvSpPr>
          <p:spPr>
            <a:xfrm>
              <a:off x="998429" y="2775777"/>
              <a:ext cx="84455" cy="84455"/>
            </a:xfrm>
            <a:prstGeom prst="ellipse">
              <a:avLst/>
            </a:prstGeom>
            <a:solidFill>
              <a:srgbClr val="FF0000">
                <a:alpha val="95000"/>
              </a:srgbClr>
            </a:solidFill>
            <a:ln w="1079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ko-Kore-KR" altLang="en-US" sz="1600" b="1" dirty="0">
                <a:solidFill>
                  <a:schemeClr val="bg1"/>
                </a:solidFill>
                <a:latin typeface="Arial Black" panose="020B0A04020102020204" pitchFamily="34" charset="0"/>
                <a:ea typeface="+mj-ea"/>
                <a:cs typeface="Arial Black" panose="020B0604020202020204" pitchFamily="34" charset="0"/>
              </a:endParaRPr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1FA2D90E-C224-5145-8A63-D7714DE1D53A}"/>
              </a:ext>
            </a:extLst>
          </p:cNvPr>
          <p:cNvSpPr txBox="1"/>
          <p:nvPr/>
        </p:nvSpPr>
        <p:spPr>
          <a:xfrm>
            <a:off x="2684355" y="2394651"/>
            <a:ext cx="1364284" cy="5057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en-US" sz="2000" b="1" spc="-150" dirty="0">
                <a:solidFill>
                  <a:schemeClr val="bg1">
                    <a:lumMod val="65000"/>
                  </a:schemeClr>
                </a:solidFill>
                <a:latin typeface="Arial Black" panose="020B0A04020102020204" pitchFamily="34" charset="0"/>
                <a:ea typeface="Malgun Gothic" panose="020B0503020000020004" pitchFamily="34" charset="-127"/>
              </a:rPr>
              <a:t>Version </a:t>
            </a:r>
            <a:r>
              <a:rPr kumimoji="1" lang="en-US" altLang="en-US" sz="2400" b="1" spc="-150" dirty="0">
                <a:solidFill>
                  <a:schemeClr val="bg1">
                    <a:lumMod val="65000"/>
                  </a:schemeClr>
                </a:solidFill>
                <a:latin typeface="Arial Black" panose="020B0A04020102020204" pitchFamily="34" charset="0"/>
                <a:ea typeface="Malgun Gothic" panose="020B0503020000020004" pitchFamily="34" charset="-127"/>
              </a:rPr>
              <a:t>2</a:t>
            </a:r>
            <a:endParaRPr kumimoji="1" lang="ko-Kore-KR" altLang="en-US" sz="2000" b="1" spc="-150" dirty="0">
              <a:solidFill>
                <a:schemeClr val="bg1">
                  <a:lumMod val="65000"/>
                </a:schemeClr>
              </a:solidFill>
              <a:latin typeface="Arial Black" panose="020B0A04020102020204" pitchFamily="34" charset="0"/>
              <a:ea typeface="Malgun Gothic" panose="020B0503020000020004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FA2D90E-C224-5145-8A63-D7714DE1D53A}"/>
              </a:ext>
            </a:extLst>
          </p:cNvPr>
          <p:cNvSpPr txBox="1"/>
          <p:nvPr/>
        </p:nvSpPr>
        <p:spPr>
          <a:xfrm>
            <a:off x="8799979" y="2394651"/>
            <a:ext cx="1061253" cy="4369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en-US" sz="2000" b="1" spc="-150" dirty="0" err="1">
                <a:solidFill>
                  <a:schemeClr val="bg1">
                    <a:lumMod val="65000"/>
                  </a:schemeClr>
                </a:solidFill>
                <a:latin typeface="Arial Black" panose="020B0A04020102020204" pitchFamily="34" charset="0"/>
                <a:ea typeface="Malgun Gothic" panose="020B0503020000020004" pitchFamily="34" charset="-127"/>
              </a:rPr>
              <a:t>Roboto</a:t>
            </a:r>
            <a:endParaRPr kumimoji="1" lang="ko-Kore-KR" altLang="en-US" sz="2000" b="1" spc="-150" dirty="0">
              <a:solidFill>
                <a:schemeClr val="bg1">
                  <a:lumMod val="65000"/>
                </a:schemeClr>
              </a:solidFill>
              <a:latin typeface="Arial Black" panose="020B0A04020102020204" pitchFamily="34" charset="0"/>
              <a:ea typeface="Malgun Gothic" panose="020B0503020000020004" pitchFamily="34" charset="-127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47A96B7C-16A8-D044-83A4-D3E19A0B1D3C}"/>
              </a:ext>
            </a:extLst>
          </p:cNvPr>
          <p:cNvSpPr/>
          <p:nvPr/>
        </p:nvSpPr>
        <p:spPr>
          <a:xfrm>
            <a:off x="6516237" y="2605312"/>
            <a:ext cx="84455" cy="84455"/>
          </a:xfrm>
          <a:prstGeom prst="ellipse">
            <a:avLst/>
          </a:prstGeom>
          <a:solidFill>
            <a:srgbClr val="FF0000">
              <a:alpha val="95000"/>
            </a:srgbClr>
          </a:solidFill>
          <a:ln w="1079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kumimoji="1" lang="ko-Kore-KR" altLang="en-US" sz="1600" b="1" dirty="0">
              <a:solidFill>
                <a:schemeClr val="bg1"/>
              </a:solidFill>
              <a:latin typeface="Arial Black" panose="020B0A04020102020204" pitchFamily="34" charset="0"/>
              <a:ea typeface="+mj-ea"/>
              <a:cs typeface="Arial Black" panose="020B0604020202020204" pitchFamily="34" charset="0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47A96B7C-16A8-D044-83A4-D3E19A0B1D3C}"/>
              </a:ext>
            </a:extLst>
          </p:cNvPr>
          <p:cNvSpPr/>
          <p:nvPr/>
        </p:nvSpPr>
        <p:spPr>
          <a:xfrm>
            <a:off x="1617966" y="2613108"/>
            <a:ext cx="84455" cy="84455"/>
          </a:xfrm>
          <a:prstGeom prst="ellipse">
            <a:avLst/>
          </a:prstGeom>
          <a:solidFill>
            <a:srgbClr val="FF0000">
              <a:alpha val="95000"/>
            </a:srgbClr>
          </a:solidFill>
          <a:ln w="1079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kumimoji="1" lang="ko-Kore-KR" altLang="en-US" sz="1600" b="1" dirty="0">
              <a:solidFill>
                <a:schemeClr val="bg1"/>
              </a:solidFill>
              <a:latin typeface="Arial Black" panose="020B0A04020102020204" pitchFamily="34" charset="0"/>
              <a:ea typeface="+mj-ea"/>
              <a:cs typeface="Arial Black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7223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0597FC68-3532-0F43-8F99-7FE572B82F76}"/>
              </a:ext>
            </a:extLst>
          </p:cNvPr>
          <p:cNvSpPr/>
          <p:nvPr/>
        </p:nvSpPr>
        <p:spPr>
          <a:xfrm>
            <a:off x="4335694" y="0"/>
            <a:ext cx="7856306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ECF94986-55F6-0C4B-9EFA-2B02578626E3}"/>
              </a:ext>
            </a:extLst>
          </p:cNvPr>
          <p:cNvGrpSpPr/>
          <p:nvPr/>
        </p:nvGrpSpPr>
        <p:grpSpPr>
          <a:xfrm>
            <a:off x="0" y="0"/>
            <a:ext cx="8448268" cy="6858000"/>
            <a:chOff x="0" y="0"/>
            <a:chExt cx="8448268" cy="6858000"/>
          </a:xfrm>
          <a:solidFill>
            <a:srgbClr val="C00000"/>
          </a:solidFill>
        </p:grpSpPr>
        <p:sp>
          <p:nvSpPr>
            <p:cNvPr id="5" name="평행 사변형[P] 4">
              <a:extLst>
                <a:ext uri="{FF2B5EF4-FFF2-40B4-BE49-F238E27FC236}">
                  <a16:creationId xmlns:a16="http://schemas.microsoft.com/office/drawing/2014/main" id="{02A21740-D3D8-E940-BA50-BCB8B4E04608}"/>
                </a:ext>
              </a:extLst>
            </p:cNvPr>
            <p:cNvSpPr/>
            <p:nvPr/>
          </p:nvSpPr>
          <p:spPr>
            <a:xfrm>
              <a:off x="1256358" y="0"/>
              <a:ext cx="7191910" cy="6858000"/>
            </a:xfrm>
            <a:prstGeom prst="parallelogram">
              <a:avLst>
                <a:gd name="adj" fmla="val 5136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8FC1619-7FCD-8D45-9ACF-2620B44E4213}"/>
                </a:ext>
              </a:extLst>
            </p:cNvPr>
            <p:cNvSpPr/>
            <p:nvPr/>
          </p:nvSpPr>
          <p:spPr>
            <a:xfrm>
              <a:off x="0" y="0"/>
              <a:ext cx="4841101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E1D72E3-9E0A-C947-8FDB-CEB4F1F0ED8A}"/>
              </a:ext>
            </a:extLst>
          </p:cNvPr>
          <p:cNvSpPr/>
          <p:nvPr/>
        </p:nvSpPr>
        <p:spPr>
          <a:xfrm>
            <a:off x="352747" y="362164"/>
            <a:ext cx="11486507" cy="6133673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059176-DF6E-2248-B87C-269E2C49BD67}"/>
              </a:ext>
            </a:extLst>
          </p:cNvPr>
          <p:cNvSpPr txBox="1"/>
          <p:nvPr/>
        </p:nvSpPr>
        <p:spPr>
          <a:xfrm>
            <a:off x="836944" y="664778"/>
            <a:ext cx="11993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 b="1" dirty="0">
                <a:solidFill>
                  <a:srgbClr val="FF0000"/>
                </a:solidFill>
                <a:latin typeface="김포평화고딕 Bold" panose="02000800000000000000" pitchFamily="2" charset="-127"/>
                <a:ea typeface="김포평화고딕 Bold" panose="02000800000000000000" pitchFamily="2" charset="-127"/>
                <a:cs typeface="Arial Black" panose="020B0604020202020204" pitchFamily="34" charset="0"/>
              </a:rPr>
              <a:t>주요 기능</a:t>
            </a:r>
            <a:endParaRPr kumimoji="1" lang="ko-Kore-KR" altLang="en-US" sz="2000" b="1" dirty="0">
              <a:solidFill>
                <a:srgbClr val="FF0000"/>
              </a:solidFill>
              <a:latin typeface="김포평화고딕 Bold" panose="02000800000000000000" pitchFamily="2" charset="-127"/>
              <a:ea typeface="김포평화고딕 Bold" panose="02000800000000000000" pitchFamily="2" charset="-127"/>
              <a:cs typeface="Arial Black" panose="020B0604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F059176-DF6E-2248-B87C-269E2C49BD67}"/>
              </a:ext>
            </a:extLst>
          </p:cNvPr>
          <p:cNvSpPr txBox="1"/>
          <p:nvPr/>
        </p:nvSpPr>
        <p:spPr>
          <a:xfrm>
            <a:off x="10474414" y="-43108"/>
            <a:ext cx="17175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4000" b="1" dirty="0">
                <a:solidFill>
                  <a:srgbClr val="FF0000"/>
                </a:solidFill>
                <a:latin typeface="Arial Black" panose="020B0604020202020204" pitchFamily="34" charset="0"/>
                <a:ea typeface="NanumSquareOTF ExtraBold" panose="020B0600000101010101" pitchFamily="34" charset="-127"/>
                <a:cs typeface="Arial Black" panose="020B0604020202020204" pitchFamily="34" charset="0"/>
              </a:rPr>
              <a:t>TADB</a:t>
            </a:r>
            <a:endParaRPr kumimoji="1" lang="ko-Kore-KR" altLang="en-US" sz="4000" b="1" dirty="0">
              <a:solidFill>
                <a:srgbClr val="FF0000"/>
              </a:solidFill>
              <a:latin typeface="Arial Black" panose="020B0604020202020204" pitchFamily="34" charset="0"/>
              <a:ea typeface="NanumSquareOTF ExtraBold" panose="020B0600000101010101" pitchFamily="34" charset="-127"/>
              <a:cs typeface="Arial Black" panose="020B0604020202020204" pitchFamily="34" charset="0"/>
            </a:endParaRPr>
          </a:p>
        </p:txBody>
      </p:sp>
      <p:cxnSp>
        <p:nvCxnSpPr>
          <p:cNvPr id="27" name="직선 연결선[R] 2">
            <a:extLst>
              <a:ext uri="{FF2B5EF4-FFF2-40B4-BE49-F238E27FC236}">
                <a16:creationId xmlns:a16="http://schemas.microsoft.com/office/drawing/2014/main" id="{1FF49F5E-D548-C245-AB8F-4A88FC6E0AC3}"/>
              </a:ext>
            </a:extLst>
          </p:cNvPr>
          <p:cNvCxnSpPr>
            <a:cxnSpLocks/>
          </p:cNvCxnSpPr>
          <p:nvPr/>
        </p:nvCxnSpPr>
        <p:spPr>
          <a:xfrm>
            <a:off x="962486" y="1277594"/>
            <a:ext cx="0" cy="40593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https://s3.us-west-2.amazonaws.com/secure.notion-static.com/dc0e4e49-2027-442d-a94e-12c3f51c8814/Untitled.png?X-Amz-Algorithm=AWS4-HMAC-SHA256&amp;X-Amz-Content-Sha256=UNSIGNED-PAYLOAD&amp;X-Amz-Credential=AKIAT73L2G45EIPT3X45%2F20220526%2Fus-west-2%2Fs3%2Faws4_request&amp;X-Amz-Date=20220526T053611Z&amp;X-Amz-Expires=86400&amp;X-Amz-Signature=c53f6a24567a69f269b1dca56034a8275037a83e6c47e62705c84dd2a163ffc5&amp;X-Amz-SignedHeaders=host&amp;response-content-disposition=filename%20%3D%22Untitled.png%22&amp;x-id=GetObjec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1837" y="1683525"/>
            <a:ext cx="6168325" cy="4506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8D38E6E-8DDB-D84B-892F-950563C3454A}"/>
              </a:ext>
            </a:extLst>
          </p:cNvPr>
          <p:cNvSpPr txBox="1"/>
          <p:nvPr/>
        </p:nvSpPr>
        <p:spPr>
          <a:xfrm>
            <a:off x="1059845" y="1134972"/>
            <a:ext cx="135325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en-US" sz="4000" b="1" dirty="0">
                <a:solidFill>
                  <a:schemeClr val="bg1"/>
                </a:solidFill>
                <a:latin typeface="Arial Black" panose="020B0604020202020204" pitchFamily="34" charset="0"/>
                <a:ea typeface="NanumSquareOTF ExtraBold" panose="020B0600000101010101" pitchFamily="34" charset="-127"/>
                <a:cs typeface="Arial Black" panose="020B0604020202020204" pitchFamily="34" charset="0"/>
              </a:rPr>
              <a:t>ERD</a:t>
            </a:r>
            <a:endParaRPr kumimoji="1" lang="ko-Kore-KR" altLang="en-US" sz="4000" b="1" dirty="0">
              <a:solidFill>
                <a:schemeClr val="bg1"/>
              </a:solidFill>
              <a:latin typeface="Arial Black" panose="020B0604020202020204" pitchFamily="34" charset="0"/>
              <a:ea typeface="NanumSquareOTF ExtraBold" panose="020B0600000101010101" pitchFamily="34" charset="-127"/>
              <a:cs typeface="Arial Black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1251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0597FC68-3532-0F43-8F99-7FE572B82F76}"/>
              </a:ext>
            </a:extLst>
          </p:cNvPr>
          <p:cNvSpPr/>
          <p:nvPr/>
        </p:nvSpPr>
        <p:spPr>
          <a:xfrm>
            <a:off x="4335694" y="0"/>
            <a:ext cx="7856306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ECF94986-55F6-0C4B-9EFA-2B02578626E3}"/>
              </a:ext>
            </a:extLst>
          </p:cNvPr>
          <p:cNvGrpSpPr/>
          <p:nvPr/>
        </p:nvGrpSpPr>
        <p:grpSpPr>
          <a:xfrm>
            <a:off x="0" y="0"/>
            <a:ext cx="8448268" cy="6858000"/>
            <a:chOff x="0" y="0"/>
            <a:chExt cx="8448268" cy="6858000"/>
          </a:xfrm>
          <a:solidFill>
            <a:srgbClr val="C00000"/>
          </a:solidFill>
        </p:grpSpPr>
        <p:sp>
          <p:nvSpPr>
            <p:cNvPr id="5" name="평행 사변형[P] 4">
              <a:extLst>
                <a:ext uri="{FF2B5EF4-FFF2-40B4-BE49-F238E27FC236}">
                  <a16:creationId xmlns:a16="http://schemas.microsoft.com/office/drawing/2014/main" id="{02A21740-D3D8-E940-BA50-BCB8B4E04608}"/>
                </a:ext>
              </a:extLst>
            </p:cNvPr>
            <p:cNvSpPr/>
            <p:nvPr/>
          </p:nvSpPr>
          <p:spPr>
            <a:xfrm>
              <a:off x="1256358" y="0"/>
              <a:ext cx="7191910" cy="6858000"/>
            </a:xfrm>
            <a:prstGeom prst="parallelogram">
              <a:avLst>
                <a:gd name="adj" fmla="val 5136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8FC1619-7FCD-8D45-9ACF-2620B44E4213}"/>
                </a:ext>
              </a:extLst>
            </p:cNvPr>
            <p:cNvSpPr/>
            <p:nvPr/>
          </p:nvSpPr>
          <p:spPr>
            <a:xfrm>
              <a:off x="0" y="0"/>
              <a:ext cx="4841101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E1D72E3-9E0A-C947-8FDB-CEB4F1F0ED8A}"/>
              </a:ext>
            </a:extLst>
          </p:cNvPr>
          <p:cNvSpPr/>
          <p:nvPr/>
        </p:nvSpPr>
        <p:spPr>
          <a:xfrm>
            <a:off x="352747" y="362164"/>
            <a:ext cx="11486507" cy="6133673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059176-DF6E-2248-B87C-269E2C49BD67}"/>
              </a:ext>
            </a:extLst>
          </p:cNvPr>
          <p:cNvSpPr txBox="1"/>
          <p:nvPr/>
        </p:nvSpPr>
        <p:spPr>
          <a:xfrm>
            <a:off x="836944" y="664778"/>
            <a:ext cx="11993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 b="1" dirty="0">
                <a:solidFill>
                  <a:srgbClr val="FF0000"/>
                </a:solidFill>
                <a:latin typeface="김포평화고딕 Bold" panose="02000800000000000000" pitchFamily="2" charset="-127"/>
                <a:ea typeface="김포평화고딕 Bold" panose="02000800000000000000" pitchFamily="2" charset="-127"/>
                <a:cs typeface="Arial Black" panose="020B0604020202020204" pitchFamily="34" charset="0"/>
              </a:rPr>
              <a:t>주요 기능</a:t>
            </a:r>
            <a:endParaRPr kumimoji="1" lang="ko-Kore-KR" altLang="en-US" sz="2000" b="1" dirty="0">
              <a:solidFill>
                <a:srgbClr val="FF0000"/>
              </a:solidFill>
              <a:latin typeface="김포평화고딕 Bold" panose="02000800000000000000" pitchFamily="2" charset="-127"/>
              <a:ea typeface="김포평화고딕 Bold" panose="02000800000000000000" pitchFamily="2" charset="-127"/>
              <a:cs typeface="Arial Black" panose="020B0604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F059176-DF6E-2248-B87C-269E2C49BD67}"/>
              </a:ext>
            </a:extLst>
          </p:cNvPr>
          <p:cNvSpPr txBox="1"/>
          <p:nvPr/>
        </p:nvSpPr>
        <p:spPr>
          <a:xfrm>
            <a:off x="10474414" y="-43108"/>
            <a:ext cx="17175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4000" b="1" dirty="0">
                <a:solidFill>
                  <a:srgbClr val="FF0000"/>
                </a:solidFill>
                <a:latin typeface="Arial Black" panose="020B0604020202020204" pitchFamily="34" charset="0"/>
                <a:ea typeface="NanumSquareOTF ExtraBold" panose="020B0600000101010101" pitchFamily="34" charset="-127"/>
                <a:cs typeface="Arial Black" panose="020B0604020202020204" pitchFamily="34" charset="0"/>
              </a:rPr>
              <a:t>TADB</a:t>
            </a:r>
            <a:endParaRPr kumimoji="1" lang="ko-Kore-KR" altLang="en-US" sz="4000" b="1" dirty="0">
              <a:solidFill>
                <a:srgbClr val="FF0000"/>
              </a:solidFill>
              <a:latin typeface="Arial Black" panose="020B0604020202020204" pitchFamily="34" charset="0"/>
              <a:ea typeface="NanumSquareOTF ExtraBold" panose="020B0600000101010101" pitchFamily="34" charset="-127"/>
              <a:cs typeface="Arial Black" panose="020B0604020202020204" pitchFamily="34" charset="0"/>
            </a:endParaRPr>
          </a:p>
        </p:txBody>
      </p:sp>
      <p:cxnSp>
        <p:nvCxnSpPr>
          <p:cNvPr id="27" name="직선 연결선[R] 2">
            <a:extLst>
              <a:ext uri="{FF2B5EF4-FFF2-40B4-BE49-F238E27FC236}">
                <a16:creationId xmlns:a16="http://schemas.microsoft.com/office/drawing/2014/main" id="{1FF49F5E-D548-C245-AB8F-4A88FC6E0AC3}"/>
              </a:ext>
            </a:extLst>
          </p:cNvPr>
          <p:cNvCxnSpPr>
            <a:cxnSpLocks/>
          </p:cNvCxnSpPr>
          <p:nvPr/>
        </p:nvCxnSpPr>
        <p:spPr>
          <a:xfrm>
            <a:off x="962486" y="1277594"/>
            <a:ext cx="0" cy="40593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8D38E6E-8DDB-D84B-892F-950563C3454A}"/>
              </a:ext>
            </a:extLst>
          </p:cNvPr>
          <p:cNvSpPr txBox="1"/>
          <p:nvPr/>
        </p:nvSpPr>
        <p:spPr>
          <a:xfrm>
            <a:off x="1059845" y="1169564"/>
            <a:ext cx="29915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en-US" sz="3200" b="1" dirty="0">
                <a:solidFill>
                  <a:schemeClr val="bg1"/>
                </a:solidFill>
                <a:latin typeface="Arial Black" panose="020B0604020202020204" pitchFamily="34" charset="0"/>
                <a:ea typeface="NanumSquareOTF ExtraBold" panose="020B0600000101010101" pitchFamily="34" charset="-127"/>
                <a:cs typeface="Arial Black" panose="020B0604020202020204" pitchFamily="34" charset="0"/>
              </a:rPr>
              <a:t>Components</a:t>
            </a:r>
            <a:endParaRPr kumimoji="1" lang="ko-Kore-KR" altLang="en-US" sz="3200" b="1" dirty="0">
              <a:solidFill>
                <a:schemeClr val="bg1"/>
              </a:solidFill>
              <a:latin typeface="Arial Black" panose="020B0604020202020204" pitchFamily="34" charset="0"/>
              <a:ea typeface="NanumSquareOTF ExtraBold" panose="020B0600000101010101" pitchFamily="34" charset="-127"/>
              <a:cs typeface="Arial Black" panose="020B0604020202020204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1616" y="1797447"/>
            <a:ext cx="8178518" cy="4463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288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421</TotalTime>
  <Words>201</Words>
  <Application>Microsoft Office PowerPoint</Application>
  <PresentationFormat>와이드스크린</PresentationFormat>
  <Paragraphs>103</Paragraphs>
  <Slides>14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2" baseType="lpstr">
      <vt:lpstr>김포평화고딕 Bold</vt:lpstr>
      <vt:lpstr>Malgun Gothic</vt:lpstr>
      <vt:lpstr>Malgun Gothic</vt:lpstr>
      <vt:lpstr>Arial</vt:lpstr>
      <vt:lpstr>Arial Black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 희석</dc:creator>
  <cp:lastModifiedBy>전 현우</cp:lastModifiedBy>
  <cp:revision>49</cp:revision>
  <dcterms:created xsi:type="dcterms:W3CDTF">2020-04-23T02:50:06Z</dcterms:created>
  <dcterms:modified xsi:type="dcterms:W3CDTF">2022-05-26T14:25:32Z</dcterms:modified>
</cp:coreProperties>
</file>